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360" r:id="rId6"/>
    <p:sldId id="362" r:id="rId7"/>
    <p:sldId id="363" r:id="rId8"/>
    <p:sldId id="370" r:id="rId9"/>
    <p:sldId id="368" r:id="rId10"/>
    <p:sldId id="369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90" d="100"/>
          <a:sy n="90" d="100"/>
        </p:scale>
        <p:origin x="140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18.05.2017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CRS-IM capability and assistance signalling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Qualcomm, Intel, CATT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013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3</a:t>
            </a:r>
            <a:br>
              <a:rPr lang="en-US" altLang="zh-CN" sz="1800" b="1" dirty="0"/>
            </a:br>
            <a:r>
              <a:rPr lang="en-US" sz="1800" b="1" dirty="0"/>
              <a:t>Hangzhou, China., 15 - 19 May 2017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R4-1706031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89550"/>
          </a:xfrm>
        </p:spPr>
        <p:txBody>
          <a:bodyPr/>
          <a:lstStyle/>
          <a:p>
            <a:r>
              <a:rPr lang="en-US" sz="2200" dirty="0"/>
              <a:t>Rel-13 CRS-IM capability signaling (crs-InterfMitigationTM1toTM9)</a:t>
            </a:r>
          </a:p>
          <a:p>
            <a:pPr lvl="1"/>
            <a:r>
              <a:rPr lang="en-US" sz="1600" dirty="0"/>
              <a:t>Indicates whether the UE supports CRS interference mitigation (IM) while operating in the following transmission modes (TM): TM 1, TM 2, …, TM 8 and TM 9. The UE shall not include the field if it does not support CRS IM in TMs 1-9. If the field is present, the UE supports CRS-IM on at least one arbitrary downlink CC for up to crs-InterfMitigationTM1toTM9-r13 downlink CC CA configuration. The UE signals crs-InterfMitigationTM1toTM9-r13 value to indicate the maximum crs-InterfMitigationTM1toTM9-r13 downlink CC CA configuration where UE may apply CRS IM. For example, the UE sets “crs-InterfMitigationTM1toTM9-r13 = 3” to indicate that the UE supports CRS-IM on at least one DL CC for supported non-CA, 2DL CA and 3DL CA configurations. The UE supporting the crs-InterfMitigationTM1toTM9-r13 capability shall also support the crs-InterfHandl-r11 capability.</a:t>
            </a:r>
          </a:p>
          <a:p>
            <a:r>
              <a:rPr lang="en-US" sz="2000" dirty="0"/>
              <a:t>Rel-13 CRS assistance signaling</a:t>
            </a:r>
          </a:p>
          <a:p>
            <a:pPr lvl="1"/>
            <a:r>
              <a:rPr lang="en-US" sz="1600" dirty="0"/>
              <a:t>eNB provide PCID, number of CRS ports and MBSFN subframe configuration for all neighbor potential neighbor cells </a:t>
            </a:r>
          </a:p>
          <a:p>
            <a:pPr lvl="1"/>
            <a:r>
              <a:rPr lang="en-US" sz="1600" dirty="0"/>
              <a:t>CRS assistance signaling can be provided for both PCell and SCells. 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1674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89550"/>
          </a:xfrm>
        </p:spPr>
        <p:txBody>
          <a:bodyPr/>
          <a:lstStyle/>
          <a:p>
            <a:r>
              <a:rPr lang="en-US" sz="2200" dirty="0"/>
              <a:t>Rel-14 Enhanced CRS-IM feature list</a:t>
            </a:r>
          </a:p>
          <a:p>
            <a:pPr lvl="1" fontAlgn="auto"/>
            <a:r>
              <a:rPr lang="en-GB" sz="1600" dirty="0"/>
              <a:t>#1: PDSCH non-colliding CRS-IM receiver for 2RX and 4 CRS APs </a:t>
            </a:r>
          </a:p>
          <a:p>
            <a:pPr lvl="1" fontAlgn="auto"/>
            <a:r>
              <a:rPr lang="en-GB" sz="1600" dirty="0"/>
              <a:t>#2: PDSCH non-colliding CRS-IM receiver for 4RX and 2 CRS APs </a:t>
            </a:r>
          </a:p>
          <a:p>
            <a:pPr lvl="1" fontAlgn="auto"/>
            <a:r>
              <a:rPr lang="en-GB" sz="1600" dirty="0"/>
              <a:t>#3: PDSCH non-colliding CRS-IM receiver for 4RX and 4 CRS APs </a:t>
            </a:r>
          </a:p>
          <a:p>
            <a:pPr lvl="1" fontAlgn="auto"/>
            <a:r>
              <a:rPr lang="en-GB" sz="1600" dirty="0"/>
              <a:t>#4: Type A CCIM receiver for 2RX and 4 CRS APs for DL Control Channels</a:t>
            </a:r>
          </a:p>
          <a:p>
            <a:pPr lvl="1"/>
            <a:r>
              <a:rPr lang="en-GB" sz="1600" dirty="0"/>
              <a:t>Other feature can be added depending on further RAN4 discussion</a:t>
            </a:r>
          </a:p>
          <a:p>
            <a:pPr lvl="1"/>
            <a:endParaRPr lang="en-US" sz="1600" dirty="0"/>
          </a:p>
          <a:p>
            <a:r>
              <a:rPr lang="en-US" dirty="0"/>
              <a:t>RAN4 need to define capability signaling that covers all CRS-IM features</a:t>
            </a:r>
          </a:p>
          <a:p>
            <a:endParaRPr lang="en-US" sz="1600" dirty="0"/>
          </a:p>
          <a:p>
            <a:r>
              <a:rPr lang="en-US" dirty="0"/>
              <a:t>It would be desirable to reduce CRS assistance signaling overhead</a:t>
            </a:r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3396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UE capability signaling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599"/>
            <a:ext cx="8229600" cy="5730875"/>
          </a:xfrm>
        </p:spPr>
        <p:txBody>
          <a:bodyPr/>
          <a:lstStyle/>
          <a:p>
            <a:r>
              <a:rPr lang="en-US" sz="2000" dirty="0"/>
              <a:t>Introduce the following UE capabilities signalling</a:t>
            </a:r>
          </a:p>
          <a:p>
            <a:pPr lvl="1"/>
            <a:r>
              <a:rPr lang="en-US" sz="1600" dirty="0"/>
              <a:t>#1: CRS-IM capability</a:t>
            </a:r>
          </a:p>
          <a:p>
            <a:pPr lvl="2"/>
            <a:r>
              <a:rPr lang="en-US" sz="1600" dirty="0"/>
              <a:t>UE can indicate per-UE 1 bit CRS-IM capability if it supports at least one of  features</a:t>
            </a:r>
          </a:p>
          <a:p>
            <a:pPr lvl="3"/>
            <a:r>
              <a:rPr lang="en-US" sz="1400" dirty="0"/>
              <a:t>Rel-14 CRS-IM</a:t>
            </a:r>
            <a:endParaRPr lang="en-US" sz="1400" dirty="0">
              <a:solidFill>
                <a:srgbClr val="FF0000"/>
              </a:solidFill>
            </a:endParaRPr>
          </a:p>
          <a:p>
            <a:pPr lvl="3"/>
            <a:r>
              <a:rPr lang="en-US" sz="1400" dirty="0"/>
              <a:t>Rel-13 CRS-IM </a:t>
            </a:r>
          </a:p>
          <a:p>
            <a:pPr lvl="3"/>
            <a:r>
              <a:rPr lang="en-US" sz="1400" dirty="0"/>
              <a:t>Rel-13 DL Control Channel IM (CCIM)</a:t>
            </a:r>
          </a:p>
          <a:p>
            <a:pPr marL="1168400" lvl="3" indent="0">
              <a:buNone/>
            </a:pPr>
            <a:r>
              <a:rPr lang="en-US" dirty="0"/>
              <a:t>on at least one CC in at least one CA configuration</a:t>
            </a:r>
          </a:p>
          <a:p>
            <a:pPr lvl="1"/>
            <a:r>
              <a:rPr lang="en-US" sz="1600" dirty="0"/>
              <a:t>#2: CRS-IM + CRS port blind detection capability</a:t>
            </a:r>
          </a:p>
          <a:p>
            <a:pPr lvl="2"/>
            <a:r>
              <a:rPr lang="en-US" sz="1600" dirty="0"/>
              <a:t>UE can indicate per-UE 1 bit CRS-IM with CRS port blind detection capability if it supports at least one of features</a:t>
            </a:r>
          </a:p>
          <a:p>
            <a:pPr lvl="3"/>
            <a:r>
              <a:rPr lang="en-US" sz="1400" dirty="0"/>
              <a:t>Rel-14 CRS-IM</a:t>
            </a:r>
          </a:p>
          <a:p>
            <a:pPr lvl="3"/>
            <a:r>
              <a:rPr lang="en-US" sz="1400" dirty="0"/>
              <a:t>Rel-13 CRS-IM </a:t>
            </a:r>
          </a:p>
          <a:p>
            <a:pPr lvl="3"/>
            <a:r>
              <a:rPr lang="en-US" sz="1400" dirty="0"/>
              <a:t>Rel-13 DL Control Channel IM (CCIM)</a:t>
            </a:r>
          </a:p>
          <a:p>
            <a:pPr marL="857250" lvl="2" indent="0">
              <a:buNone/>
            </a:pPr>
            <a:r>
              <a:rPr lang="en-US" sz="1600" dirty="0"/>
              <a:t>    on at least one CC in at least one CA configuration and </a:t>
            </a:r>
          </a:p>
          <a:p>
            <a:pPr marL="857250" lvl="2" indent="0">
              <a:buNone/>
            </a:pPr>
            <a:r>
              <a:rPr lang="en-US" sz="1600" dirty="0"/>
              <a:t>    and it can perform neighbor cells CRS port blind detection on any CC that these features are applied to</a:t>
            </a:r>
          </a:p>
          <a:p>
            <a:pPr marL="5715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57150" indent="0">
              <a:buNone/>
            </a:pP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1989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UE capability signaling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i="1" dirty="0"/>
              <a:t>Capabilities signaling is applied at least from Rel-14</a:t>
            </a:r>
          </a:p>
          <a:p>
            <a:r>
              <a:rPr lang="en-US" i="1" dirty="0"/>
              <a:t>Working assumption (TBC in RAN4 #84): </a:t>
            </a:r>
          </a:p>
          <a:p>
            <a:pPr lvl="1"/>
            <a:r>
              <a:rPr lang="en-US" i="1" dirty="0"/>
              <a:t>Capabilities signaling defined for Rel-14 should be applied to both Rel-13 and Rel-14 UEs supporting the features</a:t>
            </a:r>
            <a:endParaRPr lang="en-GB" dirty="0"/>
          </a:p>
          <a:p>
            <a:pPr lvl="2"/>
            <a:r>
              <a:rPr lang="en-US" i="1" dirty="0"/>
              <a:t>Rel-14 CRS-IM </a:t>
            </a:r>
            <a:endParaRPr lang="en-GB" dirty="0"/>
          </a:p>
          <a:p>
            <a:pPr lvl="2"/>
            <a:r>
              <a:rPr lang="en-US" i="1" dirty="0"/>
              <a:t>Rel-13 CRS-IM </a:t>
            </a:r>
            <a:endParaRPr lang="en-GB" dirty="0"/>
          </a:p>
          <a:p>
            <a:pPr lvl="2"/>
            <a:r>
              <a:rPr lang="en-US" i="1" dirty="0"/>
              <a:t>Rel-13 DL Control Channel IM (CCIM)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1986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CRS assistance signaling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13350"/>
          </a:xfrm>
        </p:spPr>
        <p:txBody>
          <a:bodyPr/>
          <a:lstStyle/>
          <a:p>
            <a:r>
              <a:rPr lang="en-US" sz="2200" dirty="0"/>
              <a:t>Request RAN2 to introduce simplified Rel-14 CRS assistance signaling</a:t>
            </a:r>
          </a:p>
          <a:p>
            <a:pPr lvl="1"/>
            <a:r>
              <a:rPr lang="en-US" dirty="0"/>
              <a:t>Option 1:</a:t>
            </a:r>
          </a:p>
          <a:p>
            <a:pPr lvl="2"/>
            <a:r>
              <a:rPr lang="en-US" dirty="0"/>
              <a:t>1 bit flag to indicate that neighbor cells have same configuration as serving cell for the number of CRS ports and/or MBSFN SF configuration </a:t>
            </a:r>
          </a:p>
          <a:p>
            <a:pPr lvl="1"/>
            <a:r>
              <a:rPr lang="en-US" dirty="0"/>
              <a:t>Option 2:</a:t>
            </a:r>
          </a:p>
          <a:p>
            <a:pPr lvl="2"/>
            <a:r>
              <a:rPr lang="en-US" dirty="0"/>
              <a:t>1 bit flag to indicate that number of CRS ports in neighbor cells is same as serving cell</a:t>
            </a:r>
          </a:p>
          <a:p>
            <a:pPr lvl="2"/>
            <a:r>
              <a:rPr lang="en-US" dirty="0"/>
              <a:t>1 bit flag to indicate that MBSFN SF configuration in neighbor cells is same as serving cell</a:t>
            </a:r>
          </a:p>
          <a:p>
            <a:pPr lvl="1"/>
            <a:r>
              <a:rPr lang="en-US" dirty="0"/>
              <a:t>Note: simplified CRS assistance signaling is provided on a per CC basis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9129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/>
          <a:lstStyle/>
          <a:p>
            <a:r>
              <a:rPr lang="en-US" dirty="0"/>
              <a:t>WF on procedure with optimized CRS assistance signaling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32350"/>
          </a:xfrm>
        </p:spPr>
        <p:txBody>
          <a:bodyPr/>
          <a:lstStyle/>
          <a:p>
            <a:r>
              <a:rPr lang="en-US" sz="2000" dirty="0"/>
              <a:t>If network provides “full” Rel-13 CRS assistance signaling for one or more neighboring cells then UE should assume that the related cells use the parameters provided in the CRS assistance message</a:t>
            </a:r>
          </a:p>
          <a:p>
            <a:r>
              <a:rPr lang="en-US" sz="2000" dirty="0"/>
              <a:t>If network provides “simplified” Rel-14 CRS assistance signalling with bit = 1</a:t>
            </a:r>
          </a:p>
          <a:p>
            <a:pPr lvl="1"/>
            <a:r>
              <a:rPr lang="en-US" sz="1600" dirty="0"/>
              <a:t>UE with CRS-IM capability #1 can assume that all neighboring cells except cells with Rel-13 CRS assistance signaling have same configuration as serving cell in terms of number of CRS APs and MBSFN subframe configuration</a:t>
            </a:r>
          </a:p>
          <a:p>
            <a:pPr lvl="1"/>
            <a:r>
              <a:rPr lang="en-US" sz="1600" dirty="0"/>
              <a:t>UE with CRS-IM capability #2 can assume that all neighboring cells except cells with Rel-13 CRS assistance signaling have same configuration as serving cell in terms of MBSFN subframe configuration</a:t>
            </a:r>
            <a:endParaRPr lang="en-US" sz="2400" dirty="0"/>
          </a:p>
          <a:p>
            <a:r>
              <a:rPr lang="en-US" sz="2000" dirty="0"/>
              <a:t>If network provides “simplified” Rel-14 CRS assistance signalling with bit = 0, UE should not make any additional assumptions on the neighboring cell configuration</a:t>
            </a:r>
          </a:p>
          <a:p>
            <a:endParaRPr lang="en-US" sz="2000" dirty="0"/>
          </a:p>
          <a:p>
            <a:pPr lvl="1"/>
            <a:endParaRPr lang="en-US" sz="1800" dirty="0">
              <a:solidFill>
                <a:srgbClr val="FF0000"/>
              </a:solidFill>
            </a:endParaRPr>
          </a:p>
          <a:p>
            <a:pPr lvl="2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8354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17c5c574-4f42-45b3-8a7f-77d8e859d07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13497</TotalTime>
  <Words>733</Words>
  <Application>Microsoft Office PowerPoint</Application>
  <PresentationFormat>On-screen Show (4:3)</PresentationFormat>
  <Paragraphs>65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Office Theme</vt:lpstr>
      <vt:lpstr>WF on CRS-IM capability and assistance signalling</vt:lpstr>
      <vt:lpstr>Background</vt:lpstr>
      <vt:lpstr>Background</vt:lpstr>
      <vt:lpstr>WF on UE capability signaling</vt:lpstr>
      <vt:lpstr>WF on UE capability signaling</vt:lpstr>
      <vt:lpstr>WF on CRS assistance signaling</vt:lpstr>
      <vt:lpstr>WF on procedure with optimized CRS assistance signaling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Jaeho Ryu</cp:lastModifiedBy>
  <cp:revision>956</cp:revision>
  <dcterms:created xsi:type="dcterms:W3CDTF">2013-05-13T16:02:00Z</dcterms:created>
  <dcterms:modified xsi:type="dcterms:W3CDTF">2017-05-19T03:33:38Z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