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3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66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190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1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93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454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89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302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2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97146-4014-4041-81C8-4DB431C9F35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18AED-482C-4EA8-B605-1091333BF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6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8339" y="1122363"/>
            <a:ext cx="10547796" cy="2387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WF on NB-</a:t>
            </a:r>
            <a:r>
              <a:rPr lang="en-GB" dirty="0" err="1" smtClean="0"/>
              <a:t>IoT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additional spectrum emission mask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3756" y="4464923"/>
            <a:ext cx="9144000" cy="1655762"/>
          </a:xfrm>
        </p:spPr>
        <p:txBody>
          <a:bodyPr/>
          <a:lstStyle/>
          <a:p>
            <a:r>
              <a:rPr lang="en-GB" dirty="0" err="1" smtClean="0"/>
              <a:t>Neul</a:t>
            </a:r>
            <a:r>
              <a:rPr lang="en-GB" dirty="0" smtClean="0"/>
              <a:t>, Huawei, </a:t>
            </a:r>
            <a:r>
              <a:rPr lang="en-GB" dirty="0" err="1" smtClean="0"/>
              <a:t>HiSilicon</a:t>
            </a:r>
            <a:r>
              <a:rPr lang="en-GB" dirty="0" smtClean="0"/>
              <a:t>,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998720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3GPP TSG-RAN WG4 Meeting #83	</a:t>
            </a:r>
            <a:endParaRPr 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b="1" kern="0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Hangzhou, China 15 – 19 May 2017  </a:t>
            </a:r>
            <a:endParaRPr lang="en-US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37756" y="15177"/>
            <a:ext cx="1454244" cy="385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R4-1705868</a:t>
            </a:r>
            <a:endParaRPr lang="en-US" dirty="0" smtClean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16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In guard-band deployment, UE has no knowledge of its frequency location relative to the LTE channel edge;</a:t>
            </a:r>
          </a:p>
          <a:p>
            <a:r>
              <a:rPr lang="en-GB" dirty="0" smtClean="0"/>
              <a:t>New network signalling may be needed to inform the UE that a different/tighter spectrum emission mask (SEM) is imposed compared with the general SEM;</a:t>
            </a:r>
          </a:p>
          <a:p>
            <a:r>
              <a:rPr lang="en-GB" dirty="0" smtClean="0"/>
              <a:t>The signalling mechanism for additional SEM has already been defined by RAN2 in Rel-13 TS 36.331. 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sz="2000" dirty="0" smtClean="0"/>
              <a:t>References</a:t>
            </a:r>
          </a:p>
          <a:p>
            <a:pPr marL="0" indent="0">
              <a:buNone/>
            </a:pPr>
            <a:r>
              <a:rPr lang="en-GB" sz="2000" dirty="0" smtClean="0"/>
              <a:t>[1] R4-1705579 NB-</a:t>
            </a:r>
            <a:r>
              <a:rPr lang="en-GB" sz="2000" dirty="0" err="1" smtClean="0"/>
              <a:t>IoT</a:t>
            </a:r>
            <a:r>
              <a:rPr lang="en-GB" sz="2000" dirty="0" smtClean="0"/>
              <a:t> Additional SEM</a:t>
            </a:r>
          </a:p>
          <a:p>
            <a:pPr marL="0" indent="0">
              <a:buNone/>
            </a:pPr>
            <a:r>
              <a:rPr lang="en-GB" sz="2000" dirty="0" smtClean="0"/>
              <a:t>[2] TS 36.331 v13.5.0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6766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28" y="204062"/>
            <a:ext cx="11425646" cy="1325563"/>
          </a:xfrm>
        </p:spPr>
        <p:txBody>
          <a:bodyPr>
            <a:normAutofit/>
          </a:bodyPr>
          <a:lstStyle/>
          <a:p>
            <a:r>
              <a:rPr lang="en-GB" sz="3600" dirty="0" smtClean="0"/>
              <a:t>Example Case: </a:t>
            </a:r>
            <a:br>
              <a:rPr lang="en-GB" sz="3600" dirty="0" smtClean="0"/>
            </a:br>
            <a:r>
              <a:rPr lang="en-GB" sz="3600" dirty="0"/>
              <a:t> </a:t>
            </a:r>
            <a:r>
              <a:rPr lang="en-GB" sz="3600" dirty="0" smtClean="0"/>
              <a:t>          Guard-band deployment in a </a:t>
            </a:r>
            <a:r>
              <a:rPr lang="en-GB" sz="3600" dirty="0"/>
              <a:t>10 MHz </a:t>
            </a:r>
            <a:r>
              <a:rPr lang="en-GB" sz="3600" dirty="0" smtClean="0"/>
              <a:t>LTE channel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94" y="1690688"/>
            <a:ext cx="4685714" cy="35142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251" y="543186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1: SEMs for an NB-</a:t>
            </a:r>
            <a:r>
              <a:rPr lang="en-GB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IoT</a:t>
            </a:r>
            <a:r>
              <a:rPr lang="en-GB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carrier deployed in the guard-band of a 10MHz LTE channel. The four valid frequency locations are shown by different </a:t>
            </a:r>
            <a:r>
              <a:rPr lang="en-GB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colors</a:t>
            </a:r>
            <a:r>
              <a:rPr lang="en-GB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b="1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001" y="1690688"/>
            <a:ext cx="4561905" cy="34190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17623" y="543186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Figure 2: Zoomed-in SEMs, where the interceptions of the SEMs are clearly shown.</a:t>
            </a:r>
            <a:endParaRPr lang="en-US" b="1" kern="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69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additional SEM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227" y="1859689"/>
            <a:ext cx="5133328" cy="386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6762870" y="3713018"/>
            <a:ext cx="376840" cy="633618"/>
          </a:xfrm>
          <a:prstGeom prst="ellipse">
            <a:avLst/>
          </a:prstGeom>
          <a:noFill/>
          <a:ln w="222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52017" y="3023992"/>
            <a:ext cx="1472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modification</a:t>
            </a:r>
            <a:endParaRPr lang="en-US" dirty="0"/>
          </a:p>
        </p:txBody>
      </p:sp>
      <p:cxnSp>
        <p:nvCxnSpPr>
          <p:cNvPr id="8" name="Straight Arrow Connector 7"/>
          <p:cNvCxnSpPr>
            <a:endCxn id="5" idx="7"/>
          </p:cNvCxnSpPr>
          <p:nvPr/>
        </p:nvCxnSpPr>
        <p:spPr>
          <a:xfrm flipH="1">
            <a:off x="7084523" y="3232727"/>
            <a:ext cx="1043477" cy="573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224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5527"/>
            <a:ext cx="10515600" cy="4671436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Evaluate and, if appropriate, specify new network signalling value(s) for NB-</a:t>
            </a:r>
            <a:r>
              <a:rPr lang="en-GB" dirty="0" err="1" smtClean="0"/>
              <a:t>IoT</a:t>
            </a:r>
            <a:r>
              <a:rPr lang="en-GB" dirty="0" smtClean="0"/>
              <a:t> additional SEM for guard-band deployment in Rel-14;</a:t>
            </a:r>
          </a:p>
          <a:p>
            <a:r>
              <a:rPr lang="en-GB" dirty="0" smtClean="0"/>
              <a:t>At least the following aspects are considered:</a:t>
            </a:r>
          </a:p>
          <a:p>
            <a:pPr marL="457200" lvl="1" indent="0">
              <a:buNone/>
            </a:pPr>
            <a:r>
              <a:rPr lang="en-GB" dirty="0" smtClean="0"/>
              <a:t>- Potential deployment scenarios </a:t>
            </a:r>
            <a:r>
              <a:rPr lang="en-US" dirty="0"/>
              <a:t>(including different LTE channel BWs and NB-</a:t>
            </a:r>
            <a:r>
              <a:rPr lang="en-US" dirty="0" err="1"/>
              <a:t>IoT</a:t>
            </a:r>
            <a:r>
              <a:rPr lang="en-US" dirty="0"/>
              <a:t> carrier locations</a:t>
            </a:r>
            <a:r>
              <a:rPr lang="en-US" dirty="0" smtClean="0"/>
              <a:t>)</a:t>
            </a:r>
            <a:r>
              <a:rPr lang="en-GB" dirty="0" smtClean="0"/>
              <a:t>;</a:t>
            </a:r>
          </a:p>
          <a:p>
            <a:pPr marL="457200" lvl="1" indent="0">
              <a:buNone/>
            </a:pPr>
            <a:r>
              <a:rPr lang="en-GB" dirty="0" smtClean="0"/>
              <a:t>- The definition of new SEM(s);</a:t>
            </a:r>
          </a:p>
          <a:p>
            <a:pPr marL="457200" lvl="1" indent="0">
              <a:buNone/>
            </a:pPr>
            <a:r>
              <a:rPr lang="en-GB" dirty="0" smtClean="0"/>
              <a:t>- Potential A-MPR to assist UEs to meet the A-SEM;</a:t>
            </a:r>
          </a:p>
          <a:p>
            <a:pPr marL="457200" lvl="1" indent="0">
              <a:buNone/>
            </a:pPr>
            <a:r>
              <a:rPr lang="en-GB" dirty="0" smtClean="0"/>
              <a:t>- </a:t>
            </a:r>
            <a:r>
              <a:rPr lang="en-GB" dirty="0"/>
              <a:t>Potential impact on coexistence </a:t>
            </a:r>
            <a:r>
              <a:rPr lang="en-GB" dirty="0" smtClean="0"/>
              <a:t>(e.g. base </a:t>
            </a:r>
            <a:r>
              <a:rPr lang="en-GB" dirty="0"/>
              <a:t>station blocking requirements);</a:t>
            </a:r>
            <a:endParaRPr lang="en-GB" dirty="0" smtClean="0"/>
          </a:p>
          <a:p>
            <a:pPr marL="457200" lvl="1" indent="0">
              <a:buNone/>
            </a:pPr>
            <a:r>
              <a:rPr lang="en-GB" dirty="0" smtClean="0"/>
              <a:t>- NS message numbering</a:t>
            </a:r>
          </a:p>
          <a:p>
            <a:pPr marL="457200" lvl="1" indent="0">
              <a:buNone/>
            </a:pPr>
            <a:r>
              <a:rPr lang="en-GB" dirty="0" smtClean="0"/>
              <a:t>- Supported RF bands;</a:t>
            </a:r>
          </a:p>
          <a:p>
            <a:r>
              <a:rPr lang="en-GB" dirty="0" smtClean="0"/>
              <a:t>The following case is considered as a priority: </a:t>
            </a:r>
          </a:p>
          <a:p>
            <a:pPr marL="457200" lvl="1" indent="0">
              <a:buNone/>
            </a:pPr>
            <a:r>
              <a:rPr lang="en-GB" dirty="0"/>
              <a:t> </a:t>
            </a:r>
            <a:r>
              <a:rPr lang="en-GB" dirty="0" smtClean="0"/>
              <a:t>- a NB-</a:t>
            </a:r>
            <a:r>
              <a:rPr lang="en-GB" dirty="0" err="1" smtClean="0"/>
              <a:t>IoT</a:t>
            </a:r>
            <a:r>
              <a:rPr lang="en-GB" dirty="0" smtClean="0"/>
              <a:t> carrier is deployed in the left-hand side or right-hand side guard-band of a 10 MHz LTE carrier with a gap of 105 kHz between the NB-</a:t>
            </a:r>
            <a:r>
              <a:rPr lang="en-GB" dirty="0" err="1" smtClean="0"/>
              <a:t>IoT</a:t>
            </a:r>
            <a:r>
              <a:rPr lang="en-GB" dirty="0" smtClean="0"/>
              <a:t> RB and the LTE edge 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279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Times New Roman</vt:lpstr>
      <vt:lpstr>Office Theme</vt:lpstr>
      <vt:lpstr>WF on NB-IoT  additional spectrum emission mask</vt:lpstr>
      <vt:lpstr>Background</vt:lpstr>
      <vt:lpstr>Example Case:             Guard-band deployment in a 10 MHz LTE channel</vt:lpstr>
      <vt:lpstr>Example additional SEM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additional spectrum emission mask</dc:title>
  <dc:creator>jinwang (A)</dc:creator>
  <cp:lastModifiedBy>jinwang (A)</cp:lastModifiedBy>
  <cp:revision>18</cp:revision>
  <dcterms:created xsi:type="dcterms:W3CDTF">2017-05-15T21:19:56Z</dcterms:created>
  <dcterms:modified xsi:type="dcterms:W3CDTF">2017-05-17T16:43:04Z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1495038802</vt:lpwstr>
  </property>
</Properties>
</file>