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 cell detection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Alcatel-Lucent Shanghai Bell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#83 	                                                                                                                        R4-</a:t>
            </a:r>
            <a:r>
              <a:rPr lang="en-US" b="1"/>
              <a:t>1705158</a:t>
            </a:r>
            <a:endParaRPr lang="en-US" b="1" dirty="0"/>
          </a:p>
          <a:p>
            <a:pPr hangingPunct="0"/>
            <a:r>
              <a:rPr lang="en-GB" b="1" dirty="0"/>
              <a:t>Hangzhou, China, 13 – 19 May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assumptions for NR cell detection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864223"/>
              </p:ext>
            </p:extLst>
          </p:nvPr>
        </p:nvGraphicFramePr>
        <p:xfrm>
          <a:off x="2197917" y="1971415"/>
          <a:ext cx="7482978" cy="3875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2786">
                  <a:extLst>
                    <a:ext uri="{9D8B030D-6E8A-4147-A177-3AD203B41FA5}">
                      <a16:colId xmlns:a16="http://schemas.microsoft.com/office/drawing/2014/main" val="2525100383"/>
                    </a:ext>
                  </a:extLst>
                </a:gridCol>
                <a:gridCol w="5030192">
                  <a:extLst>
                    <a:ext uri="{9D8B030D-6E8A-4147-A177-3AD203B41FA5}">
                      <a16:colId xmlns:a16="http://schemas.microsoft.com/office/drawing/2014/main" val="2293489633"/>
                    </a:ext>
                  </a:extLst>
                </a:gridCol>
              </a:tblGrid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Parameter         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Value                                                                                      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1292896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Carrier frequency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 GHz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4009127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PSS sequence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Zhadoff</a:t>
                      </a:r>
                      <a:r>
                        <a:rPr lang="en-US" sz="1100" dirty="0">
                          <a:effectLst/>
                        </a:rPr>
                        <a:t>-Chu, cyclically shifted M-sequence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291761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SSS sequence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LTE SSS sequence, scrambled M-sequence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8493640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Number of NR-PSS sequences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4378547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Number of SSS sequences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168, 336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3765432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PSS/SSS length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1362170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PSS/SSS period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10, 20, 40, 80, 160 </a:t>
                      </a:r>
                      <a:r>
                        <a:rPr lang="en-US" sz="1100" dirty="0" err="1">
                          <a:effectLst/>
                        </a:rPr>
                        <a:t>ms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67629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Sub-carrier spacing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 kHz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6164356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Channel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CDL-C 100 ns scaling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1369240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speed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 km/h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6513709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PSS receiver algorithm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Single-shot time-domain correlator with thresholding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0463259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SSS receiver algorithm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Single-shot non-coherent exhaustive search with thresholding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71873"/>
                  </a:ext>
                </a:extLst>
              </a:tr>
              <a:tr h="27683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False alarm probability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&lt; 1 %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517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372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assumptions for NR cell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Further assumptions:</a:t>
            </a:r>
          </a:p>
          <a:p>
            <a:pPr lvl="1"/>
            <a:r>
              <a:rPr lang="en-US" dirty="0"/>
              <a:t>1 cell environment</a:t>
            </a:r>
          </a:p>
          <a:p>
            <a:pPr lvl="1"/>
            <a:r>
              <a:rPr lang="en-US" dirty="0"/>
              <a:t>1 </a:t>
            </a:r>
            <a:r>
              <a:rPr lang="en-US" dirty="0" err="1"/>
              <a:t>gNB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antenna</a:t>
            </a:r>
          </a:p>
          <a:p>
            <a:pPr lvl="1"/>
            <a:r>
              <a:rPr lang="en-US" dirty="0"/>
              <a:t>2 UE Rx </a:t>
            </a:r>
            <a:r>
              <a:rPr lang="en-US" dirty="0" err="1"/>
              <a:t>antennaes</a:t>
            </a:r>
            <a:endParaRPr lang="en-US" dirty="0"/>
          </a:p>
          <a:p>
            <a:pPr lvl="1"/>
            <a:r>
              <a:rPr lang="en-US" dirty="0"/>
              <a:t>SNR level: -6 dB</a:t>
            </a:r>
          </a:p>
          <a:p>
            <a:r>
              <a:rPr lang="en-US" dirty="0"/>
              <a:t>Simulation results:</a:t>
            </a:r>
          </a:p>
          <a:p>
            <a:pPr lvl="1"/>
            <a:r>
              <a:rPr lang="en-US" dirty="0"/>
              <a:t>Cell Detection delay.</a:t>
            </a:r>
          </a:p>
          <a:p>
            <a:pPr lvl="1"/>
            <a:r>
              <a:rPr lang="en-US" dirty="0"/>
              <a:t>Companies should list false alarm rate</a:t>
            </a:r>
            <a:r>
              <a:rPr lang="fi-FI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72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8877"/>
            <a:ext cx="10515600" cy="4351338"/>
          </a:xfrm>
        </p:spPr>
        <p:txBody>
          <a:bodyPr/>
          <a:lstStyle/>
          <a:p>
            <a:r>
              <a:rPr lang="en-GB" dirty="0"/>
              <a:t>Interested companies are encouraged to provide simulation results for NR cell detection.</a:t>
            </a:r>
          </a:p>
          <a:p>
            <a:r>
              <a:rPr lang="en-GB" dirty="0"/>
              <a:t>Initial results ready in RAN4 AH meeting in Qingdao.</a:t>
            </a:r>
          </a:p>
          <a:p>
            <a:r>
              <a:rPr lang="en-GB" dirty="0"/>
              <a:t>Simulation assumptions can be adjusted </a:t>
            </a:r>
            <a:r>
              <a:rPr lang="en-GB"/>
              <a:t>if necessary.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345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4104</TotalTime>
  <Words>188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NR cell detection</vt:lpstr>
      <vt:lpstr>Simulation assumptions for NR cell detection</vt:lpstr>
      <vt:lpstr>Simulation assumptions for NR cell detection</vt:lpstr>
      <vt:lpstr>Way Forward 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lars.dalsgaard@nokia.com</dc:creator>
  <cp:lastModifiedBy>Nokia</cp:lastModifiedBy>
  <cp:revision>146</cp:revision>
  <dcterms:created xsi:type="dcterms:W3CDTF">2016-04-13T15:12:29Z</dcterms:created>
  <dcterms:modified xsi:type="dcterms:W3CDTF">2017-05-04T22:49:31Z</dcterms:modified>
</cp:coreProperties>
</file>