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5" r:id="rId6"/>
    <p:sldId id="366" r:id="rId7"/>
    <p:sldId id="367" r:id="rId8"/>
    <p:sldId id="368" r:id="rId9"/>
    <p:sldId id="362" r:id="rId10"/>
    <p:sldId id="36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04.05.2017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5/4/2017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WG2_RL2/TSGR2_97bis/Docs/R2-1703927.zip" TargetMode="External"/><Relationship Id="rId2" Type="http://schemas.openxmlformats.org/officeDocument/2006/relationships/hyperlink" Target="http://www.3gpp.org/ftp/TSG_RAN/WG2_RL2/TSGR2_97/Docs/R2-1702399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Optimization of </a:t>
            </a:r>
            <a:r>
              <a:rPr lang="en-GB" altLang="en-US" sz="4000" dirty="0" smtClean="0"/>
              <a:t>UE capability </a:t>
            </a:r>
            <a:r>
              <a:rPr lang="en-GB" altLang="en-US" sz="4000" dirty="0"/>
              <a:t>signalling 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Qualcomm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3</a:t>
            </a:r>
            <a:br>
              <a:rPr lang="en-US" altLang="zh-CN" sz="1800" b="1" dirty="0"/>
            </a:br>
            <a:r>
              <a:rPr lang="en-US" sz="1800" b="1" dirty="0"/>
              <a:t>Hangzhou, China., 15 - 19 May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R4-1705126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Recent LTE UE capability optimizations from 2/2017 and 4/2017 RAN2 meetings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4095838"/>
            <a:ext cx="6400800" cy="17526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950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eNB queries UE to report capability only for particular band combinations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sz="2000" b="1" dirty="0"/>
              <a:t>Idea</a:t>
            </a:r>
            <a:r>
              <a:rPr lang="en-US" sz="2000" dirty="0"/>
              <a:t>: Although 3GPP spec defines hundreds of CA band combinations, an operator has a limited number of bands in a given market/region. </a:t>
            </a:r>
          </a:p>
          <a:p>
            <a:pPr lvl="1"/>
            <a:r>
              <a:rPr lang="en-US" dirty="0"/>
              <a:t>The eNB can request the UE to report UE capability only for the band combinations that the eNB supports. </a:t>
            </a:r>
          </a:p>
          <a:p>
            <a:pPr lvl="1"/>
            <a:r>
              <a:rPr lang="en-US" dirty="0"/>
              <a:t>If UE supports e.g., </a:t>
            </a:r>
            <a:r>
              <a:rPr lang="en-US" dirty="0" err="1"/>
              <a:t>Bx+By+Bz</a:t>
            </a:r>
            <a:r>
              <a:rPr lang="en-US" dirty="0"/>
              <a:t> combination, the UE does not need to report the fallback band combinations e.g., </a:t>
            </a:r>
            <a:r>
              <a:rPr lang="en-US" dirty="0" err="1"/>
              <a:t>Bx+By</a:t>
            </a:r>
            <a:r>
              <a:rPr lang="en-US" dirty="0"/>
              <a:t> if the capability is the same as that of </a:t>
            </a:r>
            <a:r>
              <a:rPr lang="en-US" dirty="0" err="1"/>
              <a:t>Bx+By+Bz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The UE may report the fallback combinations e.g., </a:t>
            </a:r>
            <a:r>
              <a:rPr lang="en-US" dirty="0" err="1"/>
              <a:t>Bx+By</a:t>
            </a:r>
            <a:r>
              <a:rPr lang="en-US" dirty="0"/>
              <a:t> if the capability is different than that of </a:t>
            </a:r>
            <a:r>
              <a:rPr lang="en-US" dirty="0" err="1"/>
              <a:t>Bx+By+Bz</a:t>
            </a:r>
            <a:r>
              <a:rPr lang="en-US" dirty="0"/>
              <a:t>. </a:t>
            </a:r>
          </a:p>
          <a:p>
            <a:r>
              <a:rPr lang="en-US" sz="2000" dirty="0"/>
              <a:t>RAN2 agreed the following Release 14 spec CRs following the idea above.</a:t>
            </a:r>
          </a:p>
          <a:p>
            <a:pPr lvl="1"/>
            <a:r>
              <a:rPr lang="en-US" sz="1800" dirty="0"/>
              <a:t>2/2016: </a:t>
            </a:r>
            <a:r>
              <a:rPr lang="en-US" sz="1800" b="1" u="sng" dirty="0">
                <a:hlinkClick r:id="rId2"/>
              </a:rPr>
              <a:t>R2-1702399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4/2016: </a:t>
            </a:r>
            <a:r>
              <a:rPr lang="en-US" sz="1800" b="1" u="sng" dirty="0">
                <a:hlinkClick r:id="rId3"/>
              </a:rPr>
              <a:t>R2-1703927</a:t>
            </a:r>
            <a:r>
              <a:rPr lang="en-US" sz="1800" b="1" u="sng" dirty="0"/>
              <a:t> </a:t>
            </a:r>
            <a:r>
              <a:rPr lang="en-US" sz="1800" dirty="0"/>
              <a:t>(adding one more variant).</a:t>
            </a:r>
          </a:p>
          <a:p>
            <a:r>
              <a:rPr lang="en-US" sz="2000" dirty="0"/>
              <a:t>With these RAN2 enhancement, the </a:t>
            </a:r>
            <a:r>
              <a:rPr lang="en-US" sz="2000" b="1" dirty="0">
                <a:solidFill>
                  <a:srgbClr val="0070C0"/>
                </a:solidFill>
              </a:rPr>
              <a:t>oversizing UE capability issue is very unlikely to happen </a:t>
            </a:r>
            <a:r>
              <a:rPr lang="en-US" sz="2000" dirty="0"/>
              <a:t>for LTE-only case without 5G-NR. See </a:t>
            </a:r>
            <a:r>
              <a:rPr lang="en-US" sz="2000" dirty="0">
                <a:solidFill>
                  <a:srgbClr val="0070C0"/>
                </a:solidFill>
              </a:rPr>
              <a:t>Case 2 </a:t>
            </a:r>
            <a:r>
              <a:rPr lang="en-US" sz="2000" dirty="0"/>
              <a:t>in the example in the following slides for details.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578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eNB queries UE to report capability only for particular band combinations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b="1" dirty="0"/>
              <a:t>Example of using the optimization in two new RAN2 CRs</a:t>
            </a:r>
            <a:r>
              <a:rPr lang="en-US" dirty="0"/>
              <a:t>. </a:t>
            </a:r>
          </a:p>
          <a:p>
            <a:pPr lvl="1"/>
            <a:r>
              <a:rPr lang="en-GB" b="1" dirty="0"/>
              <a:t>UE actual capability</a:t>
            </a:r>
            <a:r>
              <a:rPr lang="en-GB" dirty="0"/>
              <a:t>: supported BCs (3CC at maximum):</a:t>
            </a:r>
          </a:p>
          <a:p>
            <a:pPr lvl="2"/>
            <a:r>
              <a:rPr lang="en-GB" dirty="0"/>
              <a:t>1A+2A+3A and their </a:t>
            </a:r>
            <a:r>
              <a:rPr lang="en-GB" dirty="0" err="1"/>
              <a:t>fallback</a:t>
            </a:r>
            <a:r>
              <a:rPr lang="en-GB" dirty="0"/>
              <a:t> BCs (1A+2A, 2A+3A and 1A+3A).  1A+2A, 2A+3A and 1A+3A have different capabilities than 1A+2A+3A.</a:t>
            </a:r>
          </a:p>
          <a:p>
            <a:pPr lvl="2"/>
            <a:r>
              <a:rPr lang="en-GB" dirty="0"/>
              <a:t>4A+5A+6A and their </a:t>
            </a:r>
            <a:r>
              <a:rPr lang="en-GB" dirty="0" err="1"/>
              <a:t>fallback</a:t>
            </a:r>
            <a:r>
              <a:rPr lang="en-GB" dirty="0"/>
              <a:t> BCs with the same/different capabilities.</a:t>
            </a:r>
            <a:endParaRPr lang="en-US" dirty="0"/>
          </a:p>
          <a:p>
            <a:pPr lvl="2"/>
            <a:r>
              <a:rPr lang="en-GB" dirty="0"/>
              <a:t>7A+8A</a:t>
            </a:r>
            <a:endParaRPr lang="en-US" dirty="0"/>
          </a:p>
          <a:p>
            <a:pPr lvl="1"/>
            <a:r>
              <a:rPr lang="en-GB" b="1" dirty="0"/>
              <a:t>Case 1</a:t>
            </a:r>
            <a:r>
              <a:rPr lang="en-GB" dirty="0"/>
              <a:t>: eNB includes only </a:t>
            </a:r>
            <a:r>
              <a:rPr lang="en-GB" dirty="0" err="1"/>
              <a:t>skipFallbackCombinations</a:t>
            </a:r>
            <a:r>
              <a:rPr lang="en-GB" dirty="0"/>
              <a:t> in the UE capability enquiry message.</a:t>
            </a:r>
            <a:br>
              <a:rPr lang="en-GB" dirty="0"/>
            </a:br>
            <a:r>
              <a:rPr lang="en-GB" dirty="0"/>
              <a:t>UE reports:</a:t>
            </a:r>
          </a:p>
          <a:p>
            <a:pPr lvl="2"/>
            <a:r>
              <a:rPr lang="en-GB" dirty="0"/>
              <a:t>1A+2A+3A and skip </a:t>
            </a:r>
            <a:r>
              <a:rPr lang="en-GB" dirty="0" err="1"/>
              <a:t>fallback</a:t>
            </a:r>
            <a:r>
              <a:rPr lang="en-GB" dirty="0"/>
              <a:t> BCs indicating </a:t>
            </a:r>
            <a:r>
              <a:rPr lang="en-GB" dirty="0" err="1"/>
              <a:t>differentFallbackSupported</a:t>
            </a:r>
            <a:endParaRPr lang="en-GB" dirty="0"/>
          </a:p>
          <a:p>
            <a:pPr lvl="2"/>
            <a:r>
              <a:rPr lang="en-GB" dirty="0"/>
              <a:t>4A+5A+6A and skip </a:t>
            </a:r>
            <a:r>
              <a:rPr lang="en-GB" dirty="0" err="1"/>
              <a:t>fallback</a:t>
            </a:r>
            <a:r>
              <a:rPr lang="en-GB" dirty="0"/>
              <a:t> BCs indicating </a:t>
            </a:r>
            <a:r>
              <a:rPr lang="en-GB" dirty="0" err="1"/>
              <a:t>differentFallbackSupported</a:t>
            </a:r>
            <a:endParaRPr lang="en-GB" dirty="0"/>
          </a:p>
          <a:p>
            <a:pPr lvl="2"/>
            <a:r>
              <a:rPr lang="en-GB" dirty="0"/>
              <a:t>7A+8A</a:t>
            </a:r>
            <a:endParaRPr lang="en-US" sz="4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4794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eNB queries UE to report capability only for particular band combinations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b="1" dirty="0"/>
              <a:t>Example of using the two new RAN2 CRs (continued)</a:t>
            </a:r>
            <a:r>
              <a:rPr lang="en-US" dirty="0"/>
              <a:t>. </a:t>
            </a:r>
          </a:p>
          <a:p>
            <a:pPr lvl="1"/>
            <a:r>
              <a:rPr lang="en-GB" b="1" dirty="0"/>
              <a:t>Case 2 (</a:t>
            </a:r>
            <a:r>
              <a:rPr lang="en-GB" b="1" u="sng" dirty="0">
                <a:solidFill>
                  <a:srgbClr val="0070C0"/>
                </a:solidFill>
              </a:rPr>
              <a:t>Big UE capability size reduction!):</a:t>
            </a:r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en-GB" dirty="0"/>
              <a:t>eNB includes </a:t>
            </a:r>
            <a:r>
              <a:rPr lang="en-GB" dirty="0" err="1"/>
              <a:t>diffFallbackCombReport</a:t>
            </a:r>
            <a:r>
              <a:rPr lang="en-GB" dirty="0"/>
              <a:t> only and eNB asks 1A+2A+3A in the UE capability enquiry message. UE reports:</a:t>
            </a:r>
          </a:p>
          <a:p>
            <a:pPr lvl="2"/>
            <a:r>
              <a:rPr lang="en-GB" dirty="0"/>
              <a:t>1A+2A+3A and its </a:t>
            </a:r>
            <a:r>
              <a:rPr lang="en-GB" dirty="0" err="1"/>
              <a:t>fallback</a:t>
            </a:r>
            <a:r>
              <a:rPr lang="en-GB" dirty="0"/>
              <a:t> BCs (1A+2A, 2A+3A and 1A+3A) for which supported UE capability is different from 1A+2A+3A</a:t>
            </a:r>
          </a:p>
          <a:p>
            <a:pPr lvl="2"/>
            <a:r>
              <a:rPr lang="en-GB" dirty="0"/>
              <a:t>UE does not report any other band combinations</a:t>
            </a:r>
            <a:br>
              <a:rPr lang="en-GB" dirty="0"/>
            </a:br>
            <a:endParaRPr lang="en-US" dirty="0"/>
          </a:p>
          <a:p>
            <a:pPr lvl="1"/>
            <a:r>
              <a:rPr lang="en-GB" b="1" dirty="0"/>
              <a:t>Case 3:</a:t>
            </a:r>
            <a:r>
              <a:rPr lang="en-GB" dirty="0"/>
              <a:t> eNB includes </a:t>
            </a:r>
            <a:r>
              <a:rPr lang="en-GB" dirty="0" err="1"/>
              <a:t>skipFallbackCombinations</a:t>
            </a:r>
            <a:r>
              <a:rPr lang="en-GB" dirty="0"/>
              <a:t> and </a:t>
            </a:r>
            <a:r>
              <a:rPr lang="en-GB" dirty="0" err="1"/>
              <a:t>diffFallbackCombReport</a:t>
            </a:r>
            <a:r>
              <a:rPr lang="en-GB" dirty="0"/>
              <a:t> in the UE capability enquiry message; eNB asks 1A+2A+3A in the UE capability enquiry message</a:t>
            </a:r>
          </a:p>
          <a:p>
            <a:pPr lvl="2"/>
            <a:r>
              <a:rPr lang="en-GB" dirty="0"/>
              <a:t>1A+2A+3A and its </a:t>
            </a:r>
            <a:r>
              <a:rPr lang="en-GB" dirty="0" err="1"/>
              <a:t>fallback</a:t>
            </a:r>
            <a:r>
              <a:rPr lang="en-GB" dirty="0"/>
              <a:t> BCs (1A+2A, 2A+3A and 1A+3A) for which supported UE capability is different from 1A+2A+3A</a:t>
            </a:r>
          </a:p>
          <a:p>
            <a:pPr lvl="2"/>
            <a:r>
              <a:rPr lang="en-GB" dirty="0"/>
              <a:t>4A+5A+6A and skip </a:t>
            </a:r>
            <a:r>
              <a:rPr lang="en-GB" dirty="0" err="1"/>
              <a:t>fallback</a:t>
            </a:r>
            <a:r>
              <a:rPr lang="en-GB" dirty="0"/>
              <a:t> BCs indicating </a:t>
            </a:r>
            <a:r>
              <a:rPr lang="en-GB" dirty="0" err="1"/>
              <a:t>differentFallbackSupported</a:t>
            </a:r>
            <a:endParaRPr lang="en-US" dirty="0"/>
          </a:p>
          <a:p>
            <a:pPr lvl="2"/>
            <a:r>
              <a:rPr lang="en-US" dirty="0"/>
              <a:t>7A+8A</a:t>
            </a:r>
            <a:br>
              <a:rPr lang="en-US" dirty="0"/>
            </a:br>
            <a:endParaRPr lang="en-US" sz="4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978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Capability </a:t>
            </a:r>
            <a:r>
              <a:rPr lang="en-GB" altLang="en-US" sz="4000" dirty="0"/>
              <a:t>signalling after CA configuration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97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Capability inquiry for per-CC gap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000" dirty="0"/>
              <a:t>Capability inquiry procedure</a:t>
            </a:r>
          </a:p>
          <a:p>
            <a:pPr lvl="1"/>
            <a:r>
              <a:rPr lang="en-US" sz="1600" dirty="0" err="1"/>
              <a:t>eNB</a:t>
            </a:r>
            <a:r>
              <a:rPr lang="en-US" sz="1600" dirty="0"/>
              <a:t> configures CA and measurement objects</a:t>
            </a:r>
          </a:p>
          <a:p>
            <a:pPr lvl="1"/>
            <a:r>
              <a:rPr lang="en-US" sz="1600" dirty="0" err="1"/>
              <a:t>eNB</a:t>
            </a:r>
            <a:r>
              <a:rPr lang="en-US" sz="1600" dirty="0"/>
              <a:t> inquires UE per-CC gap capability</a:t>
            </a:r>
          </a:p>
          <a:p>
            <a:pPr lvl="1"/>
            <a:r>
              <a:rPr lang="en-US" sz="1600" dirty="0"/>
              <a:t>UE provides per-CC gap capability</a:t>
            </a:r>
          </a:p>
          <a:p>
            <a:pPr lvl="2"/>
            <a:r>
              <a:rPr lang="en-US" sz="1400" dirty="0"/>
              <a:t>CC requires legacy gap</a:t>
            </a:r>
          </a:p>
          <a:p>
            <a:pPr lvl="2"/>
            <a:r>
              <a:rPr lang="en-US" sz="1400" dirty="0"/>
              <a:t>CC requires no gap</a:t>
            </a:r>
          </a:p>
          <a:p>
            <a:pPr lvl="2"/>
            <a:r>
              <a:rPr lang="en-US" sz="1400" dirty="0"/>
              <a:t>CC requires interruption gap</a:t>
            </a:r>
          </a:p>
          <a:p>
            <a:r>
              <a:rPr lang="en-US" sz="2000" dirty="0"/>
              <a:t>Similar inquiry procedure can be applied for baseband feature that has dependency on CA configuration</a:t>
            </a:r>
          </a:p>
          <a:p>
            <a:pPr lvl="1"/>
            <a:r>
              <a:rPr lang="en-US" sz="1600" dirty="0" err="1"/>
              <a:t>eNB</a:t>
            </a:r>
            <a:r>
              <a:rPr lang="en-US" sz="1600" dirty="0"/>
              <a:t> configures CA </a:t>
            </a:r>
            <a:r>
              <a:rPr lang="en-US" sz="1600" dirty="0" err="1"/>
              <a:t>SCells</a:t>
            </a:r>
            <a:endParaRPr lang="en-US" sz="1600" dirty="0"/>
          </a:p>
          <a:p>
            <a:pPr lvl="1"/>
            <a:r>
              <a:rPr lang="en-US" sz="1600" dirty="0" err="1"/>
              <a:t>eNB</a:t>
            </a:r>
            <a:r>
              <a:rPr lang="en-US" sz="1600" dirty="0"/>
              <a:t> inquires baseband capability for set of baseband features for configured CA</a:t>
            </a:r>
          </a:p>
          <a:p>
            <a:pPr lvl="2"/>
            <a:r>
              <a:rPr lang="en-US" sz="1400" dirty="0"/>
              <a:t>Set of baseband features includes features that are supported by the </a:t>
            </a:r>
            <a:r>
              <a:rPr lang="en-US" sz="1400" dirty="0" err="1"/>
              <a:t>eNB</a:t>
            </a:r>
            <a:endParaRPr lang="en-US" sz="1400" dirty="0"/>
          </a:p>
          <a:p>
            <a:pPr lvl="1"/>
            <a:r>
              <a:rPr lang="en-US" sz="1600" dirty="0"/>
              <a:t>UE provides capability of inquired baseband features for configured CA</a:t>
            </a:r>
          </a:p>
          <a:p>
            <a:pPr lvl="1"/>
            <a:r>
              <a:rPr lang="en-US" sz="1600" dirty="0"/>
              <a:t>Capability inquiry happens whenever </a:t>
            </a:r>
            <a:r>
              <a:rPr lang="en-US" sz="1600" dirty="0" err="1"/>
              <a:t>eNB</a:t>
            </a:r>
            <a:r>
              <a:rPr lang="en-US" sz="1600" dirty="0"/>
              <a:t> adds or removes </a:t>
            </a:r>
            <a:r>
              <a:rPr lang="en-US" sz="1600" dirty="0" err="1"/>
              <a:t>SCell</a:t>
            </a:r>
            <a:r>
              <a:rPr lang="en-US" sz="1600" dirty="0"/>
              <a:t>.</a:t>
            </a:r>
          </a:p>
          <a:p>
            <a:endParaRPr lang="en-US" sz="2000" dirty="0"/>
          </a:p>
          <a:p>
            <a:endParaRPr lang="en-US" sz="16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08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11889</TotalTime>
  <Words>462</Words>
  <Application>Microsoft Office PowerPoint</Application>
  <PresentationFormat>On-screen Show 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Optimization of UE capability signalling </vt:lpstr>
      <vt:lpstr>Recent LTE UE capability optimizations from 2/2017 and 4/2017 RAN2 meetings</vt:lpstr>
      <vt:lpstr>eNB queries UE to report capability only for particular band combinations</vt:lpstr>
      <vt:lpstr>eNB queries UE to report capability only for particular band combinations</vt:lpstr>
      <vt:lpstr>eNB queries UE to report capability only for particular band combinations</vt:lpstr>
      <vt:lpstr>Capability signalling after CA configuration</vt:lpstr>
      <vt:lpstr>Capability inquiry for per-CC gap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Ryu, Jaeho</cp:lastModifiedBy>
  <cp:revision>822</cp:revision>
  <dcterms:created xsi:type="dcterms:W3CDTF">2013-05-13T16:02:00Z</dcterms:created>
  <dcterms:modified xsi:type="dcterms:W3CDTF">2017-05-04T21:46:52Z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  <property fmtid="{D5CDD505-2E9C-101B-9397-08002B2CF9AE}" pid="17" name="_AdHocReviewCycleID">
    <vt:i4>1389648075</vt:i4>
  </property>
  <property fmtid="{D5CDD505-2E9C-101B-9397-08002B2CF9AE}" pid="18" name="_EmailSubject">
    <vt:lpwstr>New proposal on changing FD-MIMO capability signaling</vt:lpwstr>
  </property>
  <property fmtid="{D5CDD505-2E9C-101B-9397-08002B2CF9AE}" pid="19" name="_AuthorEmail">
    <vt:lpwstr>feilul@qti.qualcomm.com</vt:lpwstr>
  </property>
  <property fmtid="{D5CDD505-2E9C-101B-9397-08002B2CF9AE}" pid="20" name="_AuthorEmailDisplayName">
    <vt:lpwstr>Feilu Liu</vt:lpwstr>
  </property>
  <property fmtid="{D5CDD505-2E9C-101B-9397-08002B2CF9AE}" pid="21" name="_PreviousAdHocReviewCycleID">
    <vt:i4>-1330025195</vt:i4>
  </property>
</Properties>
</file>