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5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105" d="100"/>
          <a:sy n="105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5/5/2017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indoor positioning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83                                                       R4-1705009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 smtClean="0"/>
              <a:t>Hangzhou, China, 15th – 19th May, 201</a:t>
            </a:r>
            <a:r>
              <a:rPr lang="en-GB" altLang="zh-CN" sz="2000" b="1" dirty="0" smtClean="0"/>
              <a:t>7</a:t>
            </a:r>
            <a:endParaRPr lang="zh-CN" altLang="zh-CN" sz="2000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</a:t>
            </a:r>
            <a:r>
              <a:rPr lang="sv-SE" altLang="sv-SE" sz="2000" b="1"/>
              <a:t>: </a:t>
            </a:r>
            <a:r>
              <a:rPr lang="sv-SE" altLang="sv-SE" sz="2000" b="1" smtClean="0"/>
              <a:t>7.23.2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400" b="1" dirty="0" smtClean="0"/>
              <a:t>Do not define functionality test for RAT dependent positioning. </a:t>
            </a:r>
            <a:r>
              <a:rPr lang="en-GB" altLang="zh-CN" sz="2400" b="1" smtClean="0"/>
              <a:t>Only define signalling test in RAN5 for RAT dependent positioning</a:t>
            </a:r>
            <a:endParaRPr lang="en-GB" altLang="ko-KR" sz="1400" dirty="0" smtClean="0"/>
          </a:p>
          <a:p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31457</TotalTime>
  <Words>52</Words>
  <Application>Microsoft Office PowerPoint</Application>
  <PresentationFormat>全屏显示(4:3)</PresentationFormat>
  <Paragraphs>8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indoor positioning</vt:lpstr>
      <vt:lpstr>Proposal: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489</cp:revision>
  <dcterms:created xsi:type="dcterms:W3CDTF">2014-03-20T14:32:54Z</dcterms:created>
  <dcterms:modified xsi:type="dcterms:W3CDTF">2017-05-05T13:43:32Z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(3)hDq/hI8QCADvFJoDMGW4XsLewwSn+SVdSjJgIbm+uOW2rVkrMkW/r8UPHb0tI/IdzOJI0Wjb
dVr+Q3zLS93pi/2kkQ3rL+77Rx3Nb3TQQHg6rjDXN74xOoJq7VUZe8jOU/uSsQ63fwcnLKEN
+/oDjX+dwXfB2tMniCPdqs7CqLx1J7JHjGgvB7NMVkksCQ6jmb+6D50XHU7hsnXQHKxzJeSM
FmHFm8E+vqJ5BWgigQ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Y08xnuhz3FIuMUvEAuxfb9NhKY6zKMbOauzjwmuTL3nxQbCaP8L+Kn
sCs9sHS1L3d/Kg7i4uafiXGGTH2lOM23l5Y6E66oDN3menwDHe2Ssb4UdjvNHElGj94t7VL5
hWxPmrObI/OiXwcU6/wOy3MLssMLoKsY2rTp2P8Jp0EPQb6m0b3hfCFxuY3I4jDd7ZDrQa50
WhfxeXYun30AS8eZ/33alr6YmxPhNxsuHlzn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dBexIOCThbpniud6Jl3ZaH2QJWqymHZ8ZKcT
re1vdd6X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1493991792</vt:lpwstr>
  </property>
</Properties>
</file>