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89" r:id="rId3"/>
    <p:sldId id="290" r:id="rId4"/>
    <p:sldId id="293" r:id="rId5"/>
    <p:sldId id="292" r:id="rId6"/>
    <p:sldId id="294" r:id="rId7"/>
    <p:sldId id="295" r:id="rId8"/>
    <p:sldId id="296" r:id="rId9"/>
    <p:sldId id="297" r:id="rId1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uawei" initials="HW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824" autoAdjust="0"/>
    <p:restoredTop sz="95142" autoAdjust="0"/>
  </p:normalViewPr>
  <p:slideViewPr>
    <p:cSldViewPr>
      <p:cViewPr varScale="1">
        <p:scale>
          <a:sx n="68" d="100"/>
          <a:sy n="68" d="100"/>
        </p:scale>
        <p:origin x="780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81D800-0AAA-428C-ACBD-89301BBFB181}" type="datetimeFigureOut">
              <a:rPr lang="en-US" smtClean="0"/>
              <a:pPr/>
              <a:t>5/5/2017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1503EF-5D65-46B0-B5BB-2CA820B377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7805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2017/5/5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emf"/><Relationship Id="rId4" Type="http://schemas.openxmlformats.org/officeDocument/2006/relationships/image" Target="../media/image9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7" Type="http://schemas.openxmlformats.org/officeDocument/2006/relationships/image" Target="../media/image16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emf"/><Relationship Id="rId5" Type="http://schemas.openxmlformats.org/officeDocument/2006/relationships/image" Target="../media/image14.emf"/><Relationship Id="rId4" Type="http://schemas.openxmlformats.org/officeDocument/2006/relationships/image" Target="../media/image13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emf"/><Relationship Id="rId4" Type="http://schemas.openxmlformats.org/officeDocument/2006/relationships/image" Target="../media/image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7" Type="http://schemas.openxmlformats.org/officeDocument/2006/relationships/image" Target="../media/image16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emf"/><Relationship Id="rId5" Type="http://schemas.openxmlformats.org/officeDocument/2006/relationships/image" Target="../media/image14.emf"/><Relationship Id="rId4" Type="http://schemas.openxmlformats.org/officeDocument/2006/relationships/image" Target="../media/image13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67544" y="260648"/>
            <a:ext cx="4824536" cy="1080120"/>
          </a:xfrm>
        </p:spPr>
        <p:txBody>
          <a:bodyPr>
            <a:normAutofit/>
          </a:bodyPr>
          <a:lstStyle/>
          <a:p>
            <a:pPr algn="l"/>
            <a:r>
              <a:rPr lang="en-US" altLang="zh-CN" sz="2200" dirty="0"/>
              <a:t>3GPP TSG-RAN WG4 Meeting #83	</a:t>
            </a:r>
            <a:endParaRPr lang="zh-CN" altLang="en-US" sz="22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755576" y="4797152"/>
            <a:ext cx="7920880" cy="1368152"/>
          </a:xfrm>
        </p:spPr>
        <p:txBody>
          <a:bodyPr/>
          <a:lstStyle/>
          <a:p>
            <a:r>
              <a:rPr lang="sv-SE" altLang="zh-CN">
                <a:solidFill>
                  <a:schemeClr val="tx1"/>
                </a:solidFill>
              </a:rPr>
              <a:t>Ericsson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2132856"/>
            <a:ext cx="86409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err="1"/>
              <a:t>sTTI</a:t>
            </a:r>
            <a:r>
              <a:rPr lang="en-US" altLang="zh-CN" sz="4400" dirty="0"/>
              <a:t>: UE ON/OFF Mask</a:t>
            </a:r>
          </a:p>
          <a:p>
            <a:pPr algn="ctr"/>
            <a:r>
              <a:rPr lang="en-US" altLang="zh-CN" sz="4400" dirty="0"/>
              <a:t>List of use cases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092280" y="620688"/>
            <a:ext cx="17281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/>
              <a:t>R4-1704843</a:t>
            </a:r>
            <a:endParaRPr lang="zh-CN" altLang="en-US" sz="2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Single </a:t>
            </a:r>
            <a:r>
              <a:rPr lang="en-GB" dirty="0" err="1"/>
              <a:t>sTTI</a:t>
            </a:r>
            <a:endParaRPr lang="en-GB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2276872"/>
            <a:ext cx="3786188" cy="167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Consecutive </a:t>
            </a:r>
            <a:r>
              <a:rPr lang="en-GB" dirty="0" err="1"/>
              <a:t>sTTIs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3466728" cy="4525963"/>
          </a:xfrm>
        </p:spPr>
        <p:txBody>
          <a:bodyPr>
            <a:normAutofit/>
          </a:bodyPr>
          <a:lstStyle/>
          <a:p>
            <a:pPr>
              <a:buNone/>
            </a:pPr>
            <a:endParaRPr lang="en-GB" dirty="0"/>
          </a:p>
          <a:p>
            <a:pPr>
              <a:buNone/>
            </a:pPr>
            <a:endParaRPr lang="en-GB" dirty="0"/>
          </a:p>
          <a:p>
            <a:pPr>
              <a:buNone/>
            </a:pPr>
            <a:r>
              <a:rPr lang="en-GB" dirty="0"/>
              <a:t>No power change, No freq. hopping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06142" y="2463155"/>
            <a:ext cx="4986338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Consecutive </a:t>
            </a:r>
            <a:r>
              <a:rPr lang="en-GB" dirty="0" err="1"/>
              <a:t>sTTIs</a:t>
            </a:r>
            <a:endParaRPr lang="en-GB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1" y="2886672"/>
            <a:ext cx="4157663" cy="1185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4614863"/>
            <a:ext cx="4157663" cy="1185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50841" y="2852936"/>
            <a:ext cx="4157663" cy="1185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32040" y="4614863"/>
            <a:ext cx="4143375" cy="1185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964704"/>
          </a:xfrm>
        </p:spPr>
        <p:txBody>
          <a:bodyPr/>
          <a:lstStyle/>
          <a:p>
            <a:r>
              <a:rPr lang="sv-SE" dirty="0"/>
              <a:t>Power </a:t>
            </a:r>
            <a:r>
              <a:rPr lang="sv-SE" dirty="0" err="1"/>
              <a:t>change</a:t>
            </a:r>
            <a:r>
              <a:rPr lang="sv-SE" dirty="0"/>
              <a:t> and/or </a:t>
            </a:r>
            <a:r>
              <a:rPr lang="sv-SE" dirty="0" err="1"/>
              <a:t>frequency</a:t>
            </a:r>
            <a:r>
              <a:rPr lang="sv-SE" dirty="0"/>
              <a:t> </a:t>
            </a:r>
            <a:r>
              <a:rPr lang="sv-SE" dirty="0" err="1"/>
              <a:t>hopping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sPUCCH</a:t>
            </a:r>
            <a:r>
              <a:rPr lang="en-GB"/>
              <a:t> / </a:t>
            </a:r>
            <a:r>
              <a:rPr lang="en-GB" dirty="0" err="1"/>
              <a:t>sPUSCH</a:t>
            </a:r>
            <a:r>
              <a:rPr lang="en-GB" dirty="0"/>
              <a:t> / SRS(periodic)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3826768" cy="4525963"/>
          </a:xfrm>
        </p:spPr>
        <p:txBody>
          <a:bodyPr/>
          <a:lstStyle/>
          <a:p>
            <a:endParaRPr lang="en-GB" dirty="0"/>
          </a:p>
          <a:p>
            <a:r>
              <a:rPr lang="en-GB" dirty="0"/>
              <a:t>Transmission before but not after</a:t>
            </a:r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Transmission after but not before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91456" y="1336157"/>
            <a:ext cx="3786729" cy="11544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7984" y="2532787"/>
            <a:ext cx="3316565" cy="104022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32040" y="4206130"/>
            <a:ext cx="3341979" cy="116708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32040" y="5301208"/>
            <a:ext cx="3291150" cy="116708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sPUCCH</a:t>
            </a:r>
            <a:r>
              <a:rPr lang="en-GB"/>
              <a:t> / </a:t>
            </a:r>
            <a:r>
              <a:rPr lang="en-GB" dirty="0" err="1"/>
              <a:t>sPUSCH</a:t>
            </a:r>
            <a:r>
              <a:rPr lang="en-GB" dirty="0"/>
              <a:t> / SRS(periodic)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19256" cy="748680"/>
          </a:xfrm>
        </p:spPr>
        <p:txBody>
          <a:bodyPr/>
          <a:lstStyle/>
          <a:p>
            <a:r>
              <a:rPr lang="en-GB" dirty="0"/>
              <a:t>Transmission before and after</a:t>
            </a:r>
          </a:p>
          <a:p>
            <a:endParaRPr lang="en-GB" dirty="0"/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1187624" y="6165304"/>
            <a:ext cx="1512168" cy="2720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GB" sz="1400" b="0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DMRS sharing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871" y="2333730"/>
            <a:ext cx="3786729" cy="11544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91384" y="2333730"/>
            <a:ext cx="3685072" cy="11544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578" y="3795916"/>
            <a:ext cx="3774022" cy="11544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4578" y="5090291"/>
            <a:ext cx="3774022" cy="116708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15118" y="3797774"/>
            <a:ext cx="3672365" cy="11544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50766" y="5088632"/>
            <a:ext cx="3710486" cy="1052914"/>
          </a:xfrm>
          <a:prstGeom prst="rect">
            <a:avLst/>
          </a:prstGeom>
        </p:spPr>
      </p:pic>
      <p:sp>
        <p:nvSpPr>
          <p:cNvPr id="17" name="Content Placeholder 2"/>
          <p:cNvSpPr txBox="1">
            <a:spLocks/>
          </p:cNvSpPr>
          <p:nvPr/>
        </p:nvSpPr>
        <p:spPr>
          <a:xfrm>
            <a:off x="6049925" y="6181328"/>
            <a:ext cx="1512168" cy="2720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GB" sz="1400" b="0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DMRS sharing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sPUCCH</a:t>
            </a:r>
            <a:r>
              <a:rPr lang="en-GB" dirty="0"/>
              <a:t> / </a:t>
            </a:r>
            <a:r>
              <a:rPr lang="en-GB" dirty="0" err="1"/>
              <a:t>sPUSCH</a:t>
            </a:r>
            <a:r>
              <a:rPr lang="en-GB" dirty="0"/>
              <a:t> / SRS(aperiodic)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3826768" cy="4525963"/>
          </a:xfrm>
        </p:spPr>
        <p:txBody>
          <a:bodyPr/>
          <a:lstStyle/>
          <a:p>
            <a:endParaRPr lang="en-GB" dirty="0"/>
          </a:p>
          <a:p>
            <a:r>
              <a:rPr lang="en-GB" dirty="0"/>
              <a:t>Transmission before but not after</a:t>
            </a:r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Transmission after but not before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91456" y="1336157"/>
            <a:ext cx="3786729" cy="11544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7984" y="2532787"/>
            <a:ext cx="3316565" cy="104022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32040" y="4206130"/>
            <a:ext cx="3341979" cy="116708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32040" y="5301208"/>
            <a:ext cx="3291150" cy="1167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47691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sPUCCH</a:t>
            </a:r>
            <a:r>
              <a:rPr lang="en-GB" dirty="0"/>
              <a:t> / </a:t>
            </a:r>
            <a:r>
              <a:rPr lang="en-GB" dirty="0" err="1"/>
              <a:t>sPUSCH</a:t>
            </a:r>
            <a:r>
              <a:rPr lang="en-GB" dirty="0"/>
              <a:t> / SRS(aperiodic)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19256" cy="748680"/>
          </a:xfrm>
        </p:spPr>
        <p:txBody>
          <a:bodyPr/>
          <a:lstStyle/>
          <a:p>
            <a:r>
              <a:rPr lang="en-GB"/>
              <a:t>Transmission </a:t>
            </a:r>
            <a:r>
              <a:rPr lang="en-GB" dirty="0"/>
              <a:t>before and after</a:t>
            </a:r>
          </a:p>
          <a:p>
            <a:endParaRPr lang="en-GB" dirty="0"/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1187624" y="6165304"/>
            <a:ext cx="1512168" cy="2720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GB" sz="1400" b="0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DMRS sharing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871" y="2333730"/>
            <a:ext cx="3786729" cy="11544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91384" y="2333730"/>
            <a:ext cx="3685072" cy="11544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578" y="3795916"/>
            <a:ext cx="3774022" cy="11544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4578" y="5090291"/>
            <a:ext cx="3774022" cy="116708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15118" y="3797774"/>
            <a:ext cx="3672365" cy="11544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50766" y="5088632"/>
            <a:ext cx="3710486" cy="1052914"/>
          </a:xfrm>
          <a:prstGeom prst="rect">
            <a:avLst/>
          </a:prstGeom>
        </p:spPr>
      </p:pic>
      <p:sp>
        <p:nvSpPr>
          <p:cNvPr id="17" name="Content Placeholder 2"/>
          <p:cNvSpPr txBox="1">
            <a:spLocks/>
          </p:cNvSpPr>
          <p:nvPr/>
        </p:nvSpPr>
        <p:spPr>
          <a:xfrm>
            <a:off x="6049925" y="6181328"/>
            <a:ext cx="1512168" cy="2720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GB" sz="1400" b="0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DMRS sharing</a:t>
            </a:r>
          </a:p>
        </p:txBody>
      </p:sp>
    </p:spTree>
    <p:extLst>
      <p:ext uri="{BB962C8B-B14F-4D97-AF65-F5344CB8AC3E}">
        <p14:creationId xmlns:p14="http://schemas.microsoft.com/office/powerpoint/2010/main" val="34978953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Consecutive</a:t>
            </a:r>
            <a:r>
              <a:rPr lang="sv-SE" dirty="0"/>
              <a:t> </a:t>
            </a:r>
            <a:r>
              <a:rPr lang="sv-SE" dirty="0" err="1"/>
              <a:t>sTTI</a:t>
            </a:r>
            <a:r>
              <a:rPr lang="sv-SE" dirty="0"/>
              <a:t> and TTI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3394720" cy="748680"/>
          </a:xfrm>
        </p:spPr>
        <p:txBody>
          <a:bodyPr/>
          <a:lstStyle/>
          <a:p>
            <a:r>
              <a:rPr lang="sv-SE" dirty="0" err="1"/>
              <a:t>sTTI</a:t>
            </a:r>
            <a:r>
              <a:rPr lang="sv-SE" dirty="0"/>
              <a:t> and TTI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1949" y="2348880"/>
            <a:ext cx="8162539" cy="1368152"/>
          </a:xfrm>
          <a:prstGeom prst="rect">
            <a:avLst/>
          </a:prstGeom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486758" y="3899594"/>
            <a:ext cx="3394720" cy="7486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v-SE" dirty="0"/>
              <a:t>TTI and </a:t>
            </a:r>
            <a:r>
              <a:rPr lang="sv-SE" dirty="0" err="1"/>
              <a:t>sTTI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36" y="4648273"/>
            <a:ext cx="8189252" cy="1377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40388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9791</TotalTime>
  <Words>106</Words>
  <Application>Microsoft Office PowerPoint</Application>
  <PresentationFormat>On-screen Show (4:3)</PresentationFormat>
  <Paragraphs>35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SimSun</vt:lpstr>
      <vt:lpstr>Arial</vt:lpstr>
      <vt:lpstr>Calibri</vt:lpstr>
      <vt:lpstr>Office 主题</vt:lpstr>
      <vt:lpstr>3GPP TSG-RAN WG4 Meeting #83 </vt:lpstr>
      <vt:lpstr>Single sTTI</vt:lpstr>
      <vt:lpstr>Consecutive sTTIs</vt:lpstr>
      <vt:lpstr>Consecutive sTTIs</vt:lpstr>
      <vt:lpstr>sPUCCH / sPUSCH / SRS(periodic)</vt:lpstr>
      <vt:lpstr>sPUCCH / sPUSCH / SRS(periodic)</vt:lpstr>
      <vt:lpstr>sPUCCH / sPUSCH / SRS(aperiodic)</vt:lpstr>
      <vt:lpstr>sPUCCH / sPUSCH / SRS(aperiodic)</vt:lpstr>
      <vt:lpstr>Consecutive sTTI and TTI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 Meeting #78                                                R4-16xxxx St. Julian’s, Malta, 15-19 February 2016</dc:title>
  <dc:creator>Huawei</dc:creator>
  <cp:lastModifiedBy>Dominique Everaere</cp:lastModifiedBy>
  <cp:revision>743</cp:revision>
  <dcterms:created xsi:type="dcterms:W3CDTF">2016-01-12T08:39:50Z</dcterms:created>
  <dcterms:modified xsi:type="dcterms:W3CDTF">2017-05-05T08:49:00Z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(4)hApJlqEoIQhGrbYX8JmQsmHXkkCJrGd358U7yUnC9xBcz8oW0DBsot9Rt6MrZ9uMTrzarrph
6Ct/kUvYqMHTNq4/plLp+EViwRUUsE5y0sZA8iJd05+m10FMDdvlmILjD0kQNYDsiX+rrElt
LUEdoCRm/i3aT/ap73Q1XYMbpTYtDzko8ylBr1tdwnNYMN9HLPAz2+gbDRA8E4rbUN6IDwTq
Jg0S78vJyxgjkMxBru</vt:lpwstr>
  </property>
  <property fmtid="{D5CDD505-2E9C-101B-9397-08002B2CF9AE}" pid="3" name="_new_ms_pID_725431">
    <vt:lpwstr>9qeFResnTiwtwHwXMHgK6MysHMWmfEeydeCu9v1O6SktFMn5yjMP69
h2qXdXvalYt5YEzrtfdyA+uv+EZFjVDTi0Xe511nzpca37v1uKka/BwV1AjGgNbs/fDds3i7
ruYYc5DuJS+R2TKUxBY89Tzaxl6M/vQw8xau9jMEdIeAAf7DO3+OndNokgpObeHKhsIJyUmJ
GJ12KXcoJO24SzSX94J3G4Z+ZNRyrk+7uC6r</vt:lpwstr>
  </property>
  <property fmtid="{D5CDD505-2E9C-101B-9397-08002B2CF9AE}" pid="4" name="_new_ms_pID_725432">
    <vt:lpwstr>qWKZepHQUhvXdogwgxgvbg30BcVCO2UPtGe6
+C0phx+x728U+QOwgnHIofOkpIdQf22PjP0K49clOIdnagfk+MN38nZJ00kK9PfMDRuMksmp
wt5L0zL0hyMcO4blA3PPwzeXJORpB5fbcynZmUxL1I3MZaHVVMbRwCG5pr6bi1iTcRvwS4Fg
mJhosD7Dvgkw9Uj4wYA1otaICGnWTcSZPq/YaHVdCf8Qd3cpfyaFGc</vt:lpwstr>
  </property>
  <property fmtid="{D5CDD505-2E9C-101B-9397-08002B2CF9AE}" pid="5" name="_NewReviewCycle">
    <vt:lpwstr/>
  </property>
  <property fmtid="{D5CDD505-2E9C-101B-9397-08002B2CF9AE}" pid="6" name="_new_ms_pID_725433">
    <vt:lpwstr>o4BuFXtceD/qMSrFAG
zaiBBohAGA4ePlybYp5xbcPlVxM=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1476202150</vt:lpwstr>
  </property>
</Properties>
</file>