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8" r:id="rId3"/>
    <p:sldId id="270" r:id="rId4"/>
    <p:sldId id="271" r:id="rId5"/>
    <p:sldId id="272" r:id="rId6"/>
    <p:sldId id="269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58" d="100"/>
          <a:sy n="58" d="100"/>
        </p:scale>
        <p:origin x="8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38.101 structure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Incorporated,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291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WG4#82 </a:t>
            </a:r>
            <a:r>
              <a:rPr lang="en-GB" altLang="ja-JP" b="1" dirty="0" err="1"/>
              <a:t>Bis</a:t>
            </a:r>
            <a:endParaRPr lang="en-GB" altLang="ja-JP" b="1" dirty="0"/>
          </a:p>
          <a:p>
            <a:r>
              <a:rPr lang="en-GB" altLang="ja-JP" b="1" dirty="0"/>
              <a:t>Spokane, USA, April 3</a:t>
            </a:r>
            <a:r>
              <a:rPr lang="en-GB" altLang="ja-JP" b="1" baseline="30000" dirty="0"/>
              <a:t>rd</a:t>
            </a:r>
            <a:r>
              <a:rPr lang="en-GB" altLang="ja-JP" b="1" dirty="0"/>
              <a:t>-4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R4-1704369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/>
          </a:bodyPr>
          <a:lstStyle/>
          <a:p>
            <a:r>
              <a:rPr lang="en-US" dirty="0"/>
              <a:t>Following aspects were discussed</a:t>
            </a:r>
          </a:p>
          <a:p>
            <a:pPr lvl="1"/>
            <a:r>
              <a:rPr lang="en-US" dirty="0"/>
              <a:t>Split between S6 and </a:t>
            </a:r>
            <a:r>
              <a:rPr lang="en-US" dirty="0" err="1"/>
              <a:t>mmW</a:t>
            </a:r>
            <a:endParaRPr lang="en-US" dirty="0"/>
          </a:p>
          <a:p>
            <a:pPr lvl="1"/>
            <a:r>
              <a:rPr lang="en-US" dirty="0"/>
              <a:t>Location of OTA testing methodology requirements</a:t>
            </a:r>
          </a:p>
          <a:p>
            <a:pPr lvl="1"/>
            <a:r>
              <a:rPr lang="en-US" dirty="0"/>
              <a:t>Location of LTE-NR NSA requirements</a:t>
            </a:r>
          </a:p>
          <a:p>
            <a:pPr lvl="2"/>
            <a:r>
              <a:rPr lang="en-US" dirty="0"/>
              <a:t>Band combinations</a:t>
            </a:r>
          </a:p>
          <a:p>
            <a:pPr lvl="2"/>
            <a:r>
              <a:rPr lang="en-US" dirty="0"/>
              <a:t>Other aspects of NSA operation to LTE and NR</a:t>
            </a:r>
          </a:p>
          <a:p>
            <a:pPr lvl="1"/>
            <a:r>
              <a:rPr lang="en-US" dirty="0"/>
              <a:t>Alignment with BS spec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845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Identified open items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i-FI" dirty="0"/>
              <a:t>Options for consideration </a:t>
            </a:r>
          </a:p>
          <a:p>
            <a:pPr lvl="1"/>
            <a:r>
              <a:rPr lang="fi-FI" dirty="0"/>
              <a:t>Split sub-6GHz and mmW requirements to different documents e.g. 38.101-1 and 38.101-2</a:t>
            </a:r>
          </a:p>
          <a:p>
            <a:pPr lvl="1"/>
            <a:r>
              <a:rPr lang="fi-FI" dirty="0"/>
              <a:t>Include LTE-NSA interworking aspects to 38.101 with references to LTE parameters</a:t>
            </a:r>
          </a:p>
          <a:p>
            <a:pPr lvl="1"/>
            <a:r>
              <a:rPr lang="fi-FI" dirty="0"/>
              <a:t>Include LTE-NSA interworking aspects to 36.101 under new suffix </a:t>
            </a:r>
          </a:p>
          <a:p>
            <a:pPr lvl="2"/>
            <a:r>
              <a:rPr lang="fi-FI" dirty="0"/>
              <a:t>Band combinations are put in to 38.101 and excerption or other special cases are referred in 36.101 for applicable parts</a:t>
            </a:r>
          </a:p>
          <a:p>
            <a:pPr lvl="1"/>
            <a:r>
              <a:rPr lang="fi-FI" dirty="0"/>
              <a:t>General Interworking aspects due to NSA may be put in to chapter 5 (see next slide)</a:t>
            </a:r>
          </a:p>
          <a:p>
            <a:pPr lvl="1"/>
            <a:r>
              <a:rPr lang="fi-FI" dirty="0"/>
              <a:t>Where to put NR-NR combinations especially Sub-6 and mmW</a:t>
            </a:r>
          </a:p>
          <a:p>
            <a:r>
              <a:rPr lang="fi-FI" dirty="0"/>
              <a:t>Further discussion on structure will be continued in following meetings 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7516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Possible structure for consideration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hangingPunct="0"/>
            <a:r>
              <a:rPr lang="en-GB" dirty="0"/>
              <a:t>1	Scope</a:t>
            </a:r>
          </a:p>
          <a:p>
            <a:pPr hangingPunct="0"/>
            <a:r>
              <a:rPr lang="en-GB" dirty="0"/>
              <a:t>2	References</a:t>
            </a:r>
          </a:p>
          <a:p>
            <a:pPr hangingPunct="0"/>
            <a:r>
              <a:rPr lang="en-GB" dirty="0"/>
              <a:t>3	Definitions, symbols and abbreviations</a:t>
            </a:r>
          </a:p>
          <a:p>
            <a:pPr hangingPunct="0"/>
            <a:r>
              <a:rPr lang="en-GB" dirty="0"/>
              <a:t>4	General	</a:t>
            </a:r>
          </a:p>
          <a:p>
            <a:pPr hangingPunct="0"/>
            <a:r>
              <a:rPr lang="fi-FI" dirty="0"/>
              <a:t>[X	Interworking aspects with LTE]</a:t>
            </a:r>
            <a:endParaRPr lang="en-GB" dirty="0"/>
          </a:p>
          <a:p>
            <a:pPr hangingPunct="0"/>
            <a:r>
              <a:rPr lang="en-GB" dirty="0"/>
              <a:t>5 or 6	Operating bands and channel arrangement</a:t>
            </a:r>
          </a:p>
          <a:p>
            <a:pPr hangingPunct="0"/>
            <a:r>
              <a:rPr lang="fi-FI" dirty="0"/>
              <a:t>6 or 7	Transmitter characterstics</a:t>
            </a:r>
          </a:p>
          <a:p>
            <a:pPr hangingPunct="0"/>
            <a:r>
              <a:rPr lang="fi-FI" dirty="0"/>
              <a:t>7 or 8	Receiver characteristics</a:t>
            </a:r>
          </a:p>
          <a:p>
            <a:pPr hangingPunct="0"/>
            <a:r>
              <a:rPr lang="fi-FI" dirty="0"/>
              <a:t>8 or 9 	Performance requirements</a:t>
            </a:r>
          </a:p>
          <a:p>
            <a:pPr hangingPunct="0"/>
            <a:r>
              <a:rPr lang="fi-FI" dirty="0"/>
              <a:t>9 or 10 	</a:t>
            </a:r>
            <a:r>
              <a:rPr lang="en-GB" dirty="0"/>
              <a:t>Reporting of Channel State Information</a:t>
            </a:r>
          </a:p>
          <a:p>
            <a:pPr hangingPunct="0"/>
            <a:r>
              <a:rPr lang="fi-FI" dirty="0"/>
              <a:t>[X	Interworking aspects with LTE]</a:t>
            </a:r>
            <a:endParaRPr lang="en-GB" dirty="0"/>
          </a:p>
          <a:p>
            <a:pPr hangingPunct="0"/>
            <a:r>
              <a:rPr lang="fi-FI" dirty="0"/>
              <a:t>Annexes</a:t>
            </a:r>
          </a:p>
        </p:txBody>
      </p:sp>
    </p:spTree>
    <p:extLst>
      <p:ext uri="{BB962C8B-B14F-4D97-AF65-F5344CB8AC3E}">
        <p14:creationId xmlns:p14="http://schemas.microsoft.com/office/powerpoint/2010/main" val="2891068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Companies are encouraged to study different options and provide input on different open items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1638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Reference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R4-1704011,"On UE </a:t>
            </a:r>
            <a:r>
              <a:rPr lang="fr-FR" dirty="0" err="1"/>
              <a:t>Requirement</a:t>
            </a:r>
            <a:r>
              <a:rPr lang="fr-FR" dirty="0"/>
              <a:t> document Structure</a:t>
            </a:r>
          </a:p>
          <a:p>
            <a:r>
              <a:rPr lang="en-GB" dirty="0"/>
              <a:t>RP-170847, “New WID on New Radio Access Technology</a:t>
            </a:r>
            <a:r>
              <a:rPr lang="en-GB" i="1" dirty="0"/>
              <a:t> “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342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1051</TotalTime>
  <Words>195</Words>
  <Application>Microsoft Office PowerPoint</Application>
  <PresentationFormat>On-screen Show (4:3)</PresentationFormat>
  <Paragraphs>41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ＭＳ Ｐゴシック</vt:lpstr>
      <vt:lpstr>Arial</vt:lpstr>
      <vt:lpstr>Calibri</vt:lpstr>
      <vt:lpstr>Office テーマ</vt:lpstr>
      <vt:lpstr>WF on 38.101 structure</vt:lpstr>
      <vt:lpstr>Background</vt:lpstr>
      <vt:lpstr>Identified open items</vt:lpstr>
      <vt:lpstr>Possible structure for consideration</vt:lpstr>
      <vt:lpstr>Way Forward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Qualcomm User</cp:lastModifiedBy>
  <cp:revision>114</cp:revision>
  <dcterms:created xsi:type="dcterms:W3CDTF">2017-01-18T16:32:26Z</dcterms:created>
  <dcterms:modified xsi:type="dcterms:W3CDTF">2017-04-07T20:03:36Z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645647987</vt:i4>
  </property>
  <property fmtid="{D5CDD505-2E9C-101B-9397-08002B2CF9AE}" pid="3" name="_NewReviewCycle">
    <vt:lpwstr/>
  </property>
  <property fmtid="{D5CDD505-2E9C-101B-9397-08002B2CF9AE}" pid="4" name="_EmailSubject">
    <vt:lpwstr>5G NR Bands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</Properties>
</file>