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 varScale="1">
        <p:scale>
          <a:sx n="61" d="100"/>
          <a:sy n="61" d="100"/>
        </p:scale>
        <p:origin x="8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4/6/2017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WF on 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NR Base Station emission mask</a:t>
            </a: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noProof="0" dirty="0">
                <a:solidFill>
                  <a:schemeClr val="tx1"/>
                </a:solidFill>
              </a:rPr>
              <a:t>10.4.3.2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Ericsson, ZTE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#82bis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>
                <a:cs typeface="Arial" panose="020B0604020202020204" pitchFamily="34" charset="0"/>
              </a:rPr>
              <a:t>Tdoc R4-1704354</a:t>
            </a:r>
            <a:br>
              <a:rPr lang="en-US" altLang="sv-SE" sz="2000" b="1" dirty="0">
                <a:cs typeface="Arial" panose="020B0604020202020204" pitchFamily="34" charset="0"/>
              </a:rPr>
            </a:br>
            <a:r>
              <a:rPr lang="en-US" altLang="sv-SE" sz="2000" b="1" dirty="0">
                <a:cs typeface="Arial" panose="020B0604020202020204" pitchFamily="34" charset="0"/>
              </a:rPr>
              <a:t>Spokane, Washington, USA, 3-7 April,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For legacy bands below 6 GHz, unwanted emissions for LTE are specified as UEM (i.e. band-centric), spanning the band plus 10 MHz on each side (</a:t>
            </a:r>
            <a:r>
              <a:rPr lang="en-US" sz="2400" dirty="0" err="1"/>
              <a:t>Δf</a:t>
            </a:r>
            <a:r>
              <a:rPr lang="en-US" sz="2400" baseline="-25000" dirty="0" err="1"/>
              <a:t>UEM</a:t>
            </a:r>
            <a:r>
              <a:rPr lang="en-US" sz="2400" dirty="0"/>
              <a:t> = 10 MHz)</a:t>
            </a:r>
          </a:p>
          <a:p>
            <a:r>
              <a:rPr lang="en-US" sz="2400" dirty="0"/>
              <a:t>Two contributions related to the BS unwanted emissions below 6 GHz were presented at RAN4#bis:</a:t>
            </a:r>
          </a:p>
          <a:p>
            <a:pPr marL="400050" lvl="1" indent="0">
              <a:buNone/>
            </a:pPr>
            <a:r>
              <a:rPr lang="en-US" sz="2000" b="1" dirty="0"/>
              <a:t>[1]</a:t>
            </a:r>
            <a:r>
              <a:rPr lang="en-US" sz="2000" dirty="0"/>
              <a:t>	R4-1702837, "NR BS unwanted emission mask for below 6GHz" (ZTE Corporation).</a:t>
            </a:r>
          </a:p>
          <a:p>
            <a:pPr lvl="2" indent="-342900"/>
            <a:r>
              <a:rPr lang="en-US" sz="1800" dirty="0"/>
              <a:t>Proposes UEM principle for below 6GHz mask for NR</a:t>
            </a:r>
          </a:p>
          <a:p>
            <a:pPr marL="400050" lvl="1" indent="0">
              <a:buNone/>
            </a:pPr>
            <a:r>
              <a:rPr lang="en-US" sz="2000" b="1" dirty="0"/>
              <a:t>[2]</a:t>
            </a:r>
            <a:r>
              <a:rPr lang="en-US" sz="2000" dirty="0"/>
              <a:t>	R4-1703094, "NR BS boundary between out-of-band and spurious domain below 6 GHz" (Ericsson).</a:t>
            </a:r>
          </a:p>
          <a:p>
            <a:pPr lvl="2" indent="-342900"/>
            <a:r>
              <a:rPr lang="en-US" sz="1800" dirty="0"/>
              <a:t>NR should be specified as UEM, defined with </a:t>
            </a:r>
            <a:r>
              <a:rPr lang="en-US" sz="1800" dirty="0" err="1"/>
              <a:t>Δf</a:t>
            </a:r>
            <a:r>
              <a:rPr lang="en-US" sz="1800" baseline="-25000" dirty="0" err="1"/>
              <a:t>UEM</a:t>
            </a:r>
            <a:r>
              <a:rPr lang="en-US" sz="1800" dirty="0"/>
              <a:t> = 40 MHz for bands wider than 100 </a:t>
            </a:r>
            <a:r>
              <a:rPr lang="en-US" sz="1800" dirty="0" err="1"/>
              <a:t>MHz.</a:t>
            </a:r>
            <a:endParaRPr lang="en-US" sz="1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7692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Way-forward for NR unwanted emissions below 6 GHz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Use UEM principle (band-centric) for emissions below 6 GHz</a:t>
            </a:r>
          </a:p>
          <a:p>
            <a:r>
              <a:rPr lang="en-US" sz="2800" dirty="0"/>
              <a:t>For specific wider bands allowing wide RF channels, </a:t>
            </a:r>
            <a:r>
              <a:rPr lang="en-US" sz="2800" dirty="0" err="1"/>
              <a:t>Δf</a:t>
            </a:r>
            <a:r>
              <a:rPr lang="en-US" sz="2800" baseline="-25000" dirty="0" err="1"/>
              <a:t>UEM</a:t>
            </a:r>
            <a:r>
              <a:rPr lang="en-US" sz="2800" dirty="0"/>
              <a:t> can be larger than 10 MHz</a:t>
            </a:r>
          </a:p>
          <a:p>
            <a:pPr lvl="1"/>
            <a:r>
              <a:rPr lang="en-US" sz="2400" dirty="0"/>
              <a:t>Investigate </a:t>
            </a:r>
            <a:r>
              <a:rPr lang="en-US" sz="2400" dirty="0" err="1"/>
              <a:t>Δf</a:t>
            </a:r>
            <a:r>
              <a:rPr lang="en-US" sz="2400" baseline="-25000" dirty="0" err="1"/>
              <a:t>UEM</a:t>
            </a:r>
            <a:r>
              <a:rPr lang="en-US" sz="2400" dirty="0"/>
              <a:t> </a:t>
            </a:r>
            <a:r>
              <a:rPr lang="en-US" sz="2400"/>
              <a:t>larger than 10 MHz</a:t>
            </a:r>
            <a:endParaRPr lang="en-US" sz="2400" dirty="0"/>
          </a:p>
          <a:p>
            <a:pPr lvl="1"/>
            <a:r>
              <a:rPr lang="en-US" sz="2400" dirty="0"/>
              <a:t>Study filter feasibility for AAS-type BS and the impact on </a:t>
            </a:r>
            <a:r>
              <a:rPr lang="en-US" sz="2400" dirty="0" err="1"/>
              <a:t>Δf</a:t>
            </a:r>
            <a:r>
              <a:rPr lang="en-US" sz="2400" baseline="-25000" dirty="0" err="1"/>
              <a:t>UEM</a:t>
            </a:r>
            <a:r>
              <a:rPr lang="en-US" sz="2400" dirty="0"/>
              <a:t> </a:t>
            </a:r>
          </a:p>
          <a:p>
            <a:r>
              <a:rPr lang="en-US" sz="2800" dirty="0"/>
              <a:t>The same emission levels as for LTE should be used </a:t>
            </a:r>
            <a:r>
              <a:rPr lang="en-US" altLang="ja-JP" sz="2800" dirty="0"/>
              <a:t>within the frequency range (</a:t>
            </a:r>
            <a:r>
              <a:rPr lang="en-GB" altLang="ja-JP" sz="2800" dirty="0" err="1"/>
              <a:t>F</a:t>
            </a:r>
            <a:r>
              <a:rPr lang="en-GB" altLang="ja-JP" sz="2800" baseline="-25000" dirty="0" err="1"/>
              <a:t>DL_low</a:t>
            </a:r>
            <a:r>
              <a:rPr lang="en-GB" altLang="ja-JP" sz="2800" dirty="0"/>
              <a:t>– </a:t>
            </a:r>
            <a:r>
              <a:rPr lang="en-US" altLang="ja-JP" sz="2800" dirty="0" err="1"/>
              <a:t>Δf</a:t>
            </a:r>
            <a:r>
              <a:rPr lang="en-US" altLang="ja-JP" sz="2800" baseline="-25000" dirty="0" err="1"/>
              <a:t>UEM</a:t>
            </a:r>
            <a:r>
              <a:rPr lang="en-GB" altLang="ja-JP" sz="2800" dirty="0"/>
              <a:t>) ~ (</a:t>
            </a:r>
            <a:r>
              <a:rPr lang="en-GB" altLang="ja-JP" sz="2800" dirty="0" err="1"/>
              <a:t>F</a:t>
            </a:r>
            <a:r>
              <a:rPr lang="en-GB" altLang="ja-JP" sz="2800" baseline="-25000" dirty="0" err="1"/>
              <a:t>DL_high</a:t>
            </a:r>
            <a:r>
              <a:rPr lang="en-US" altLang="ja-JP" sz="2800" dirty="0"/>
              <a:t>+</a:t>
            </a:r>
            <a:r>
              <a:rPr lang="en-US" altLang="ja-JP" sz="2800" dirty="0" err="1"/>
              <a:t>Δf</a:t>
            </a:r>
            <a:r>
              <a:rPr lang="en-US" altLang="ja-JP" sz="2800" baseline="-25000" dirty="0" err="1"/>
              <a:t>UEM</a:t>
            </a:r>
            <a:r>
              <a:rPr lang="en-US" altLang="ja-JP" sz="2800" dirty="0"/>
              <a:t>)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3096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29874</TotalTime>
  <Words>142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WF on  NR Base Station emission mask</vt:lpstr>
      <vt:lpstr>Background</vt:lpstr>
      <vt:lpstr>Way-forward for NR unwanted emissions below 6 GHz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Editor</cp:lastModifiedBy>
  <cp:revision>284</cp:revision>
  <dcterms:created xsi:type="dcterms:W3CDTF">2014-03-20T14:32:54Z</dcterms:created>
  <dcterms:modified xsi:type="dcterms:W3CDTF">2017-04-07T01:46:42Z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