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8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>
        <p:scale>
          <a:sx n="100" d="100"/>
          <a:sy n="100" d="100"/>
        </p:scale>
        <p:origin x="-42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4/7/2017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xmlns="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WF on </a:t>
            </a:r>
            <a:r>
              <a:rPr lang="en-US" dirty="0" err="1" smtClean="0">
                <a:ea typeface="+mj-ea"/>
              </a:rPr>
              <a:t>FeMTC</a:t>
            </a:r>
            <a:r>
              <a:rPr lang="en-US" dirty="0" smtClean="0">
                <a:ea typeface="+mj-ea"/>
              </a:rPr>
              <a:t> </a:t>
            </a:r>
            <a:r>
              <a:rPr lang="en-GB" altLang="zh-CN" dirty="0" smtClean="0">
                <a:ea typeface="+mj-ea"/>
              </a:rPr>
              <a:t>applicability rules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HiSilicon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82bis                                                        </a:t>
            </a:r>
            <a:r>
              <a:rPr lang="en-US" altLang="sv-SE" sz="2000" b="1" dirty="0" smtClean="0"/>
              <a:t>R4-1704294</a:t>
            </a:r>
            <a:endParaRPr lang="en-US" altLang="sv-SE" sz="2000" b="1" dirty="0"/>
          </a:p>
          <a:p>
            <a:pPr>
              <a:buNone/>
            </a:pPr>
            <a:r>
              <a:rPr lang="en-GB" altLang="zh-CN" sz="2000" b="1" dirty="0" smtClean="0"/>
              <a:t>Spokane, US, April 3 - 7, 2017</a:t>
            </a:r>
            <a:endParaRPr lang="zh-CN" altLang="zh-CN" sz="2000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sv-SE" altLang="sv-SE" sz="2000" b="1" dirty="0" smtClean="0"/>
              <a:t>7.18.3.2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Proposal: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pPr>
              <a:buNone/>
            </a:pPr>
            <a:r>
              <a:rPr lang="en-GB" altLang="zh-CN" sz="1400" u="sng" dirty="0" smtClean="0"/>
              <a:t>Following requirements of UE category M1 are </a:t>
            </a:r>
            <a:r>
              <a:rPr lang="en-GB" altLang="zh-CN" sz="1400" b="1" u="sng" dirty="0" smtClean="0"/>
              <a:t>Not</a:t>
            </a:r>
            <a:r>
              <a:rPr lang="en-GB" altLang="zh-CN" sz="1400" u="sng" dirty="0" smtClean="0"/>
              <a:t> applicable to UE category M2.</a:t>
            </a:r>
          </a:p>
          <a:p>
            <a:pPr lvl="1">
              <a:buFontTx/>
              <a:buChar char="-"/>
            </a:pPr>
            <a:r>
              <a:rPr lang="en-GB" altLang="zh-CN" sz="1400" u="sng" dirty="0" smtClean="0"/>
              <a:t>UE transmit timing requirements (due to bandwidth)</a:t>
            </a:r>
          </a:p>
          <a:p>
            <a:pPr lvl="1">
              <a:buFontTx/>
              <a:buChar char="-"/>
            </a:pPr>
            <a:r>
              <a:rPr lang="en-GB" altLang="zh-CN" sz="1400" u="sng" dirty="0" smtClean="0"/>
              <a:t>E-CID UE Rx-</a:t>
            </a:r>
            <a:r>
              <a:rPr lang="en-GB" altLang="zh-CN" sz="1400" u="sng" dirty="0" err="1" smtClean="0"/>
              <a:t>Tx</a:t>
            </a:r>
            <a:r>
              <a:rPr lang="en-GB" altLang="zh-CN" sz="1400" u="sng" dirty="0" smtClean="0"/>
              <a:t> Requirement in connected mode  (due to bandwidth)</a:t>
            </a:r>
          </a:p>
          <a:p>
            <a:pPr lvl="1">
              <a:buFontTx/>
              <a:buChar char="-"/>
            </a:pPr>
            <a:r>
              <a:rPr lang="en-GB" altLang="zh-CN" sz="1400" u="sng" dirty="0" smtClean="0"/>
              <a:t>E-CID UE RSTD Requirement in connected mode (due to bandwidth)</a:t>
            </a:r>
            <a:endParaRPr lang="en-US" altLang="zh-CN" sz="1400" dirty="0" smtClean="0"/>
          </a:p>
          <a:p>
            <a:pPr lvl="1">
              <a:buFontTx/>
              <a:buChar char="-"/>
            </a:pPr>
            <a:endParaRPr lang="en-GB" altLang="zh-CN" sz="1400" u="sng" dirty="0" smtClean="0"/>
          </a:p>
          <a:p>
            <a:pPr lvl="0">
              <a:buNone/>
            </a:pPr>
            <a:endParaRPr lang="zh-CN" altLang="zh-CN" sz="1400" dirty="0" smtClean="0"/>
          </a:p>
          <a:p>
            <a:pPr>
              <a:buNone/>
            </a:pPr>
            <a:endParaRPr lang="en-GB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xmlns="" val="21449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32373</TotalTime>
  <Words>79</Words>
  <Application>Microsoft Office PowerPoint</Application>
  <PresentationFormat>全屏显示(4:3)</PresentationFormat>
  <Paragraphs>12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FeMTC applicability rules</vt:lpstr>
      <vt:lpstr>Proposal: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517</cp:revision>
  <dcterms:created xsi:type="dcterms:W3CDTF">2014-03-20T14:32:54Z</dcterms:created>
  <dcterms:modified xsi:type="dcterms:W3CDTF">2017-04-07T20:22:28Z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(3)RPzt6AqUpvW1PBb3g2fV3jddkzpE96KM5n1ytYCbSZr0gbXJNyZAGGLSwPv09aN/OpwaaEpP
8n1U6ymSo8Aip+q9h1Qsd//2FNnHoCEn0yNpXhT9ltSsIJnkQ2dYeI/JuN1WG4IVNHjvGN6J
Fg2bGid4OEjw8PYW6j3zkiYRY5Fl9o+g+E+C5KG7FuwArKUC6ZRhWywTZ94lqB4A7yxIwRTy
pPFMyWQGh4k83qpuNw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ZfFTGns0kt6fDCclPLXg3H+vLJHFNFMGmHhxShDaEVcDd1bzUOT3cB
z7tN3j4+S9LOt07s7v4kEKHlnbAEGs5NNiTAZVaAqW3kldu7zv5vqOZXXEL11zsc8/c48Yf/
x6wc6TEDILToCMVUtwjp99WHOFsdO8emiv7OaRtcYAIECzgrDntVw4xqii4Vcu6PcM5gVSXf
6NDKzkOM/zo0JIODjam1EJjSxNjWMpGpMbUd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mEqg5FImFGjPHk8ut2HV0JF2Kd4GL4GmX4zv
pqKZHC4A</vt:lpwstr>
  </property>
  <property fmtid="{D5CDD505-2E9C-101B-9397-08002B2CF9AE}" pid="7" name="_2015_ms_pID_7253432_00">
    <vt:lpwstr>_2015_ms_pID_7253432</vt:lpwstr>
  </property>
  <property fmtid="{D5CDD505-2E9C-101B-9397-08002B2CF9AE}" pid="8" name="_AdHocReviewCycleID">
    <vt:i4>-581507713</vt:i4>
  </property>
  <property fmtid="{D5CDD505-2E9C-101B-9397-08002B2CF9AE}" pid="9" name="_NewReviewCycle">
    <vt:lpwstr/>
  </property>
  <property fmtid="{D5CDD505-2E9C-101B-9397-08002B2CF9AE}" pid="10" name="_EmailSubject">
    <vt:lpwstr>[V2X] WF on RRM </vt:lpwstr>
  </property>
  <property fmtid="{D5CDD505-2E9C-101B-9397-08002B2CF9AE}" pid="11" name="_AuthorEmail">
    <vt:lpwstr>ntienvie@qti.qualcomm.com</vt:lpwstr>
  </property>
  <property fmtid="{D5CDD505-2E9C-101B-9397-08002B2CF9AE}" pid="12" name="_AuthorEmailDisplayName">
    <vt:lpwstr>Nguyen, Viet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1491516119</vt:lpwstr>
  </property>
</Properties>
</file>