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/>
          </a:bodyPr>
          <a:lstStyle/>
          <a:p>
            <a:r>
              <a:rPr lang="en-US" dirty="0"/>
              <a:t>Way Forward on PRACH Repetition Level Selection in </a:t>
            </a:r>
            <a:r>
              <a:rPr lang="en-US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[Nokia, Huawei, </a:t>
            </a:r>
            <a:r>
              <a:rPr lang="en-US" sz="3200" dirty="0" err="1"/>
              <a:t>Qualcom</a:t>
            </a:r>
            <a:r>
              <a:rPr lang="en-US" sz="3200" dirty="0"/>
              <a:t>, Intel, ...]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R4-1704258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59440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#82bis</a:t>
            </a:r>
          </a:p>
          <a:p>
            <a:r>
              <a:rPr lang="en-US" sz="3200" dirty="0"/>
              <a:t>Spokane, WA, US, April 3 – 7, 2017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Erroneous selection of PRACH repetition level has a negative impact on UE battery consumption and on system performance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When 2 TX ports are used by the BS, the UE can benefit from diversity provided by two radio paths when deciding on PRACH repetition level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CRS from TX ports 0 and 1 are comprised in the same OFDM symbol and thus are acquired in the same FFT operation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752" y="4755091"/>
            <a:ext cx="4206630" cy="128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53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At reselection and handover the UE acquires information on number of TX ports from system information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Before acquiring system information the UE does not know whether TX port 0 or TX ports 0 and 1 are present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Blind detection on number of TX ports is error-prone particularly at SINR levels where PRACH repetition is needed – thus it shall be avoided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Additional measurement time between system information acquisition and random access is undesirable  </a:t>
            </a:r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to be studied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UE maintains two L1 filtering processes for tentative target cells for which number of TX ports is unknown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Filter process 0, e.g. TX port 0 only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Filter process 1, e.g. combined TX port 0 and 1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Mobility is based on TX port 0 only unless UE has information on number of TX ports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PRACH repetition selection is based on Filter process 0 in case system information indicates presence of TX port 0 only, and Filter process 1 in case the same information indicates presence of TX ports 0 and 1. </a:t>
            </a:r>
          </a:p>
        </p:txBody>
      </p:sp>
    </p:spTree>
    <p:extLst>
      <p:ext uri="{BB962C8B-B14F-4D97-AF65-F5344CB8AC3E}">
        <p14:creationId xmlns:p14="http://schemas.microsoft.com/office/powerpoint/2010/main" val="3247251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Feasibility study for RAN4#83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Companies are encouraged to study the complexity increase and the reduction in power consumption resulting from the proposed solution to more accurate repetition level selection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Companies are encouraged to study combination schemes for measurements from TX ports 0 and 1 (RAN1 specifications are non-limiting in this respect)</a:t>
            </a:r>
          </a:p>
        </p:txBody>
      </p:sp>
    </p:spTree>
    <p:extLst>
      <p:ext uri="{BB962C8B-B14F-4D97-AF65-F5344CB8AC3E}">
        <p14:creationId xmlns:p14="http://schemas.microsoft.com/office/powerpoint/2010/main" val="2772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338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Way Forward on PRACH Repetition Level Selection in feMTC</vt:lpstr>
      <vt:lpstr>Justification</vt:lpstr>
      <vt:lpstr>Background</vt:lpstr>
      <vt:lpstr>Proposed solution to be studied</vt:lpstr>
      <vt:lpstr>Feasibility study for RAN4#83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Joakim Axmon</dc:creator>
  <cp:lastModifiedBy>Joakim Axmon</cp:lastModifiedBy>
  <cp:revision>18</cp:revision>
  <dcterms:created xsi:type="dcterms:W3CDTF">2017-04-05T03:47:25Z</dcterms:created>
  <dcterms:modified xsi:type="dcterms:W3CDTF">2017-04-07T15:22:19Z</dcterms:modified>
</cp:coreProperties>
</file>