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57" autoAdjust="0"/>
  </p:normalViewPr>
  <p:slideViewPr>
    <p:cSldViewPr>
      <p:cViewPr varScale="1">
        <p:scale>
          <a:sx n="79" d="100"/>
          <a:sy n="79" d="100"/>
        </p:scale>
        <p:origin x="1498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4D13DB-F708-4757-8BBE-5C892246D1AA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A4DD12-0D34-4E48-A107-1449C2DC2B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657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4DD12-0D34-4E48-A107-1449C2DC2B5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0282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4DD12-0D34-4E48-A107-1449C2DC2B5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4033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4DD12-0D34-4E48-A107-1449C2DC2B54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462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2CB3B-73C6-46DC-A73C-527E3F57F4CD}" type="datetime1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8534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501AF-A437-45FC-9BA7-0A90D2557A42}" type="datetime1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168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29E23-17C4-44F5-8AC1-CD48C62BA356}" type="datetime1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362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B7792-826E-480C-B9C8-2C1F3D69F6ED}" type="datetime1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065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C8C41-9E9C-484C-BDCC-8F2F7706B245}" type="datetime1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912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1940-E26B-4CF7-80FA-0ED345ECF149}" type="datetime1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49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A870B-60C6-40A8-A08C-74BAA02CDB2D}" type="datetime1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698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D6BFD-1D00-468E-B151-9429D708AB9F}" type="datetime1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305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BAE5B-7A8B-4945-BF2A-EBBE414942C4}" type="datetime1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50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02F74-4158-4750-89D7-363A6AA644E5}" type="datetime1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241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24403-7C8D-488F-B50F-8A8433DAC4EE}" type="datetime1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577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1E95CD-A47B-41A7-8006-C49FC4CC8CFC}" type="datetime1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763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sz="4000" dirty="0"/>
              <a:t>Way forward on MPDCCH monitoring based requirements for </a:t>
            </a:r>
            <a:r>
              <a:rPr lang="en-GB" sz="4000" dirty="0" err="1"/>
              <a:t>feMTC</a:t>
            </a:r>
            <a:endParaRPr lang="zh-CN" altLang="en-US" sz="40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65105"/>
            <a:ext cx="6400800" cy="1273696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solidFill>
                  <a:schemeClr val="tx1"/>
                </a:solidFill>
              </a:rPr>
              <a:t>Nokia, Alcatel-Lucent Shanghai Bell, Qualcomm, Ericsson, Intel …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467544" y="260648"/>
            <a:ext cx="5904656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200" dirty="0"/>
              <a:t>3GPP TSG-RAN WG4 Meeting #82bis</a:t>
            </a:r>
          </a:p>
          <a:p>
            <a:pPr algn="l"/>
            <a:r>
              <a:rPr lang="en-US" altLang="zh-CN" sz="2200" dirty="0"/>
              <a:t>Spokane, US, April 3 – 7, 2017</a:t>
            </a:r>
          </a:p>
          <a:p>
            <a:pPr algn="l"/>
            <a:r>
              <a:rPr lang="en-US" altLang="zh-CN" sz="2200" dirty="0"/>
              <a:t>Agenda: 7.18.3.2.1</a:t>
            </a:r>
            <a:endParaRPr lang="zh-CN" altLang="en-US" sz="22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9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/>
              <a:t>R4-1704252</a:t>
            </a:r>
            <a:endParaRPr lang="zh-CN" altLang="en-US" sz="22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368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/>
              <a:t>Background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015584"/>
          </a:xfrm>
        </p:spPr>
        <p:txBody>
          <a:bodyPr>
            <a:normAutofit/>
          </a:bodyPr>
          <a:lstStyle/>
          <a:p>
            <a:r>
              <a:rPr lang="en-US" altLang="zh-CN" sz="2400" dirty="0" err="1"/>
              <a:t>feMTC</a:t>
            </a:r>
            <a:r>
              <a:rPr lang="en-US" altLang="zh-CN" sz="2400" dirty="0"/>
              <a:t> UE may be configured to monitor MPDCCH in a discontinuous manner. </a:t>
            </a:r>
          </a:p>
          <a:p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/>
          </a:p>
          <a:p>
            <a:r>
              <a:rPr lang="en-US" altLang="zh-CN" sz="2400" dirty="0">
                <a:solidFill>
                  <a:prstClr val="black"/>
                </a:solidFill>
              </a:rPr>
              <a:t>Rel-13 </a:t>
            </a:r>
            <a:r>
              <a:rPr lang="en-US" altLang="zh-CN" sz="2400" dirty="0" err="1">
                <a:solidFill>
                  <a:prstClr val="black"/>
                </a:solidFill>
              </a:rPr>
              <a:t>eMTC</a:t>
            </a:r>
            <a:r>
              <a:rPr lang="en-US" altLang="zh-CN" sz="2400" dirty="0">
                <a:solidFill>
                  <a:prstClr val="black"/>
                </a:solidFill>
              </a:rPr>
              <a:t> UE RRM/RLM requirements are defined without considering MPDCCH monitoring configuration.</a:t>
            </a:r>
          </a:p>
          <a:p>
            <a:pPr lvl="1"/>
            <a:r>
              <a:rPr lang="en-US" altLang="zh-CN" sz="2000" dirty="0"/>
              <a:t>UE power consumption may further benefit from taking the configurable MPDCCH monitoring into account</a:t>
            </a:r>
          </a:p>
          <a:p>
            <a:pPr marL="457200" lvl="1" indent="0">
              <a:buNone/>
            </a:pPr>
            <a:endParaRPr lang="en-US" altLang="zh-CN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2</a:t>
            </a:fld>
            <a:endParaRPr lang="zh-CN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0" y="2204864"/>
            <a:ext cx="7527796" cy="209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6093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8332" y="0"/>
            <a:ext cx="8238467" cy="842613"/>
          </a:xfrm>
        </p:spPr>
        <p:txBody>
          <a:bodyPr>
            <a:normAutofit/>
          </a:bodyPr>
          <a:lstStyle/>
          <a:p>
            <a:r>
              <a:rPr lang="en-US" altLang="zh-CN" sz="4000" dirty="0"/>
              <a:t>WF on </a:t>
            </a:r>
            <a:r>
              <a:rPr lang="en-US" altLang="zh-CN" sz="4000" dirty="0" err="1"/>
              <a:t>FeMTC</a:t>
            </a:r>
            <a:r>
              <a:rPr lang="en-US" altLang="zh-CN" sz="4000" dirty="0"/>
              <a:t> requirements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842613"/>
            <a:ext cx="9144000" cy="5878864"/>
          </a:xfrm>
        </p:spPr>
        <p:txBody>
          <a:bodyPr>
            <a:noAutofit/>
          </a:bodyPr>
          <a:lstStyle/>
          <a:p>
            <a:r>
              <a:rPr lang="en-US" altLang="zh-CN" sz="1800" dirty="0"/>
              <a:t>RLM, RRM measurement requirements (including both intra- and inter-frequency) and ECID measurement requirements are clarified or</a:t>
            </a:r>
            <a:r>
              <a:rPr lang="en-US" altLang="zh-CN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/>
              <a:t>updated to take UE MPDCCH monitoring configuration into account</a:t>
            </a:r>
            <a:r>
              <a:rPr lang="en-US" altLang="zh-CN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/>
              <a:t>as follows</a:t>
            </a:r>
          </a:p>
          <a:p>
            <a:pPr lvl="1"/>
            <a:r>
              <a:rPr lang="en-GB" sz="1800" dirty="0"/>
              <a:t>When UE is using DRX/</a:t>
            </a:r>
            <a:r>
              <a:rPr lang="en-GB" sz="1800" dirty="0" err="1"/>
              <a:t>eDRX</a:t>
            </a:r>
            <a:r>
              <a:rPr lang="en-GB" sz="1800" dirty="0"/>
              <a:t>:</a:t>
            </a:r>
          </a:p>
          <a:p>
            <a:pPr lvl="2"/>
            <a:r>
              <a:rPr lang="en-US" sz="1800" dirty="0"/>
              <a:t>the existing Active state definition defined in 36.321 is followed; to be clarified in 36.133 that the current DRX/</a:t>
            </a:r>
            <a:r>
              <a:rPr lang="en-US" sz="1800" dirty="0" err="1"/>
              <a:t>eDRX</a:t>
            </a:r>
            <a:r>
              <a:rPr lang="en-US" sz="1800" dirty="0"/>
              <a:t> requirements apply, regardless of MPDCCH monitoring configuration</a:t>
            </a:r>
          </a:p>
          <a:p>
            <a:pPr lvl="1"/>
            <a:r>
              <a:rPr lang="en-US" sz="1800" dirty="0"/>
              <a:t>When UE is not using DRX/</a:t>
            </a:r>
            <a:r>
              <a:rPr lang="en-US" sz="1800" dirty="0" err="1"/>
              <a:t>eDRX</a:t>
            </a:r>
            <a:r>
              <a:rPr lang="en-US" sz="1800" dirty="0"/>
              <a:t>:</a:t>
            </a:r>
          </a:p>
          <a:p>
            <a:pPr lvl="2"/>
            <a:r>
              <a:rPr lang="en-GB" sz="1800" dirty="0"/>
              <a:t>current non-DRX requirements apply, except</a:t>
            </a:r>
            <a:r>
              <a:rPr lang="en-GB" sz="1800" dirty="0">
                <a:solidFill>
                  <a:srgbClr val="FF0000"/>
                </a:solidFill>
              </a:rPr>
              <a:t> </a:t>
            </a:r>
            <a:r>
              <a:rPr lang="en-GB" sz="1800" dirty="0"/>
              <a:t>for the case when:</a:t>
            </a:r>
          </a:p>
          <a:p>
            <a:pPr lvl="3"/>
            <a:r>
              <a:rPr lang="en-GB" sz="1800" dirty="0"/>
              <a:t>when </a:t>
            </a:r>
            <a:r>
              <a:rPr lang="en-US" sz="1800" dirty="0"/>
              <a:t>G&gt; 1, and</a:t>
            </a:r>
          </a:p>
          <a:p>
            <a:pPr lvl="3"/>
            <a:r>
              <a:rPr lang="en-US" dirty="0" err="1"/>
              <a:t>r_max</a:t>
            </a:r>
            <a:r>
              <a:rPr lang="en-US" dirty="0"/>
              <a:t>*G &gt; X, and</a:t>
            </a:r>
            <a:endParaRPr lang="en-US" sz="1800" dirty="0"/>
          </a:p>
          <a:p>
            <a:pPr lvl="3"/>
            <a:r>
              <a:rPr lang="en-US" sz="1800" dirty="0"/>
              <a:t>UE does not detect it is scheduled to receive data after the MPDCCH monitoring period</a:t>
            </a:r>
          </a:p>
          <a:p>
            <a:pPr lvl="2"/>
            <a:r>
              <a:rPr lang="sv-SE" sz="1800" dirty="0"/>
              <a:t>In the above exception, the measurement period depends on </a:t>
            </a:r>
            <a:r>
              <a:rPr lang="en-GB" sz="1800" dirty="0" err="1"/>
              <a:t>r_max</a:t>
            </a:r>
            <a:r>
              <a:rPr lang="en-GB" sz="1800" dirty="0"/>
              <a:t>*G</a:t>
            </a:r>
            <a:endParaRPr lang="en-US" sz="1800" dirty="0"/>
          </a:p>
          <a:p>
            <a:r>
              <a:rPr lang="en-US" altLang="zh-CN" sz="1800" dirty="0"/>
              <a:t>SI reading requirements and OTDOA measurement requirements to be clarified that current requirements apply regardless of MPDCCH monitoring configuration</a:t>
            </a:r>
          </a:p>
          <a:p>
            <a:r>
              <a:rPr lang="en-US" altLang="zh-CN" sz="1800" dirty="0"/>
              <a:t>Interested companies are encouraged to provide CRs in RAN4#83</a:t>
            </a:r>
          </a:p>
          <a:p>
            <a:r>
              <a:rPr lang="sv-SE" altLang="zh-CN" sz="1800" dirty="0"/>
              <a:t>X is to be decided in RAN4#83</a:t>
            </a:r>
            <a:endParaRPr lang="en-US" altLang="zh-CN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19777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1591</TotalTime>
  <Words>262</Words>
  <Application>Microsoft Office PowerPoint</Application>
  <PresentationFormat>On-screen Show (4:3)</PresentationFormat>
  <Paragraphs>34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宋体</vt:lpstr>
      <vt:lpstr>Arial</vt:lpstr>
      <vt:lpstr>Calibri</vt:lpstr>
      <vt:lpstr>Office 主题​​</vt:lpstr>
      <vt:lpstr>Way forward on MPDCCH monitoring based requirements for feMTC</vt:lpstr>
      <vt:lpstr>Background</vt:lpstr>
      <vt:lpstr>WF on FeMTC requirements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scenario and reference receiver for BS IC</dc:title>
  <dc:creator>China Telecom</dc:creator>
  <cp:lastModifiedBy>Zhang, Li 7. (Nokia - CN/Beijing)</cp:lastModifiedBy>
  <cp:revision>80</cp:revision>
  <dcterms:created xsi:type="dcterms:W3CDTF">2016-10-20T10:53:20Z</dcterms:created>
  <dcterms:modified xsi:type="dcterms:W3CDTF">2017-04-07T02:42:51Z</dcterms:modified>
</cp:coreProperties>
</file>