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7" autoAdjust="0"/>
    <p:restoredTop sz="99863" autoAdjust="0"/>
  </p:normalViewPr>
  <p:slideViewPr>
    <p:cSldViewPr>
      <p:cViewPr varScale="1">
        <p:scale>
          <a:sx n="93" d="100"/>
          <a:sy n="93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Capability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252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 smtClean="0">
                <a:cs typeface="Arial" pitchFamily="34" charset="0"/>
              </a:rPr>
              <a:t>3GPP TSG-RAN WG4 Meeting #82b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Spokane, WA, USA, 3rd - 7th April 2017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</a:t>
            </a:r>
            <a:r>
              <a:rPr lang="en-US" altLang="zh-TW" b="1" dirty="0" smtClean="0"/>
              <a:t>7.24.2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</a:t>
            </a:r>
            <a:r>
              <a:rPr lang="en-US" altLang="zh-TW" b="1" smtClean="0"/>
              <a:t>1704154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Background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Agreement during online discussion</a:t>
            </a:r>
          </a:p>
          <a:p>
            <a:pPr lvl="1"/>
            <a:r>
              <a:rPr lang="en-GB" altLang="zh-TW" dirty="0" smtClean="0"/>
              <a:t>MUST Case 3</a:t>
            </a:r>
          </a:p>
          <a:p>
            <a:pPr lvl="2"/>
            <a:r>
              <a:rPr lang="en-US" altLang="zh-TW" dirty="0" smtClean="0"/>
              <a:t>UE is not expected to jointly decode the total number of spatial layers higher than the MIMO capability claimed in that component carrier.</a:t>
            </a:r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Proposal: alt. 1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Specify capability signaling for feature group 7-1 with per-band per CA band combination granularity. </a:t>
            </a:r>
            <a:endParaRPr lang="zh-TW" altLang="zh-TW" sz="2800" dirty="0" smtClean="0"/>
          </a:p>
          <a:p>
            <a:r>
              <a:rPr lang="en-US" altLang="zh-TW" sz="2800" dirty="0" smtClean="0"/>
              <a:t>Specify capability signaling for feature group 7-2 with per-band per CA band combination granularity. </a:t>
            </a:r>
          </a:p>
          <a:p>
            <a:r>
              <a:rPr lang="en-US" altLang="zh-TW" sz="2800" dirty="0" smtClean="0"/>
              <a:t>Specify capability signaling for feature group 7-3 with per-band per CA band combination granularity. </a:t>
            </a:r>
          </a:p>
          <a:p>
            <a:r>
              <a:rPr lang="en-US" altLang="zh-TW" sz="2800" dirty="0" smtClean="0"/>
              <a:t>Specify capability signaling for feature group 7-4 with per-band per CA band combination granularity. </a:t>
            </a:r>
          </a:p>
          <a:p>
            <a:r>
              <a:rPr lang="en-US" altLang="zh-TW" sz="2800" dirty="0" smtClean="0"/>
              <a:t>Specify capability signaling for feature group 7-5 with per-band per CA band combination granularity. </a:t>
            </a:r>
            <a:endParaRPr lang="zh-TW" altLang="zh-TW" sz="2800" dirty="0" smtClean="0"/>
          </a:p>
          <a:p>
            <a:endParaRPr lang="zh-TW" altLang="zh-TW" sz="2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Proposal: alt. 2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r>
              <a:rPr lang="en-GB" altLang="zh-TW" sz="3300" dirty="0" smtClean="0"/>
              <a:t>MUST features 7-1, 7-2, 7-3, 7-4, 7-5 are taken as only baseband capability and not RF capability</a:t>
            </a:r>
            <a:endParaRPr lang="zh-TW" altLang="zh-TW" sz="3300" dirty="0" smtClean="0"/>
          </a:p>
          <a:p>
            <a:r>
              <a:rPr lang="en-GB" altLang="zh-TW" dirty="0" smtClean="0"/>
              <a:t> MUST capability depends on </a:t>
            </a:r>
          </a:p>
          <a:p>
            <a:pPr lvl="1"/>
            <a:r>
              <a:rPr lang="en-GB" altLang="zh-TW" dirty="0" smtClean="0"/>
              <a:t>number of supported carriers, and</a:t>
            </a:r>
            <a:endParaRPr lang="zh-TW" altLang="zh-TW" dirty="0" smtClean="0"/>
          </a:p>
          <a:p>
            <a:pPr lvl="1"/>
            <a:r>
              <a:rPr lang="en-GB" altLang="zh-TW" dirty="0" smtClean="0"/>
              <a:t>bandwidth within each supported carrier, and</a:t>
            </a:r>
            <a:endParaRPr lang="zh-TW" altLang="zh-TW" dirty="0" smtClean="0"/>
          </a:p>
          <a:p>
            <a:pPr lvl="1"/>
            <a:r>
              <a:rPr lang="en-GB" altLang="zh-TW" dirty="0" smtClean="0"/>
              <a:t>number of MIMO layers</a:t>
            </a:r>
          </a:p>
          <a:p>
            <a:pPr lvl="0"/>
            <a:r>
              <a:rPr lang="en-GB" altLang="zh-TW" i="1" dirty="0" smtClean="0"/>
              <a:t>The exact capability signalling is up to RAN2</a:t>
            </a:r>
          </a:p>
          <a:p>
            <a:endParaRPr lang="zh-TW" altLang="zh-TW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</TotalTime>
  <Words>150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MUST Capability</vt:lpstr>
      <vt:lpstr>Background</vt:lpstr>
      <vt:lpstr>Proposal: alt. 1</vt:lpstr>
      <vt:lpstr>Proposal: alt.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252</cp:revision>
  <dcterms:created xsi:type="dcterms:W3CDTF">2006-08-16T00:00:00Z</dcterms:created>
  <dcterms:modified xsi:type="dcterms:W3CDTF">2017-04-07T15:46:58Z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978010955</vt:i4>
  </property>
  <property fmtid="{D5CDD505-2E9C-101B-9397-08002B2CF9AE}" pid="10" name="_EmailSubject">
    <vt:lpwstr>[MUST perf] revised WF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