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6"/>
  </p:notesMasterIdLst>
  <p:sldIdLst>
    <p:sldId id="336" r:id="rId4"/>
    <p:sldId id="341" r:id="rId5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0000"/>
    <a:srgbClr val="FF00FF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4" autoAdjust="0"/>
    <p:restoredTop sz="94082" autoAdjust="0"/>
  </p:normalViewPr>
  <p:slideViewPr>
    <p:cSldViewPr>
      <p:cViewPr>
        <p:scale>
          <a:sx n="75" d="100"/>
          <a:sy n="75" d="100"/>
        </p:scale>
        <p:origin x="-11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539552" y="2130425"/>
            <a:ext cx="8064896" cy="1470025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UE and BS requirements in FDD L-band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</a:t>
            </a: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., Nokia</a:t>
            </a:r>
            <a:r>
              <a:rPr lang="en-US" altLang="ja-JP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Huawei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#82bis Meeting				 Spokane, WA, USA, 3 - 7 April, 2017</a:t>
            </a:r>
            <a:endParaRPr lang="ja-JP" altLang="en-US" sz="180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R4-1704099</a:t>
            </a:r>
            <a:endParaRPr lang="ja-JP" altLang="en-US" sz="1800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57200" y="889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348928" y="1227931"/>
            <a:ext cx="8471544" cy="4505325"/>
          </a:xfrm>
        </p:spPr>
        <p:txBody>
          <a:bodyPr/>
          <a:lstStyle/>
          <a:p>
            <a:pPr marL="342900" lvl="1" indent="-342900" eaLnBrk="1" hangingPunct="1">
              <a:buFont typeface="Arial" charset="0"/>
              <a:buChar char="•"/>
            </a:pP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own Rx protection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1475-1488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MHz, -28 dBm/MHz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will be specified as an additional requirement with a new NS.</a:t>
            </a:r>
          </a:p>
          <a:p>
            <a:pPr marL="742950" lvl="2" indent="-342900" eaLnBrk="1" hangingPunct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are encouraged to provide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A-MPR simulation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results for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LTE of 3/5/10/15/20 MHz CBW in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RAN4#83.</a:t>
            </a:r>
          </a:p>
          <a:p>
            <a:pPr lvl="2" eaLnBrk="1" hangingPunct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Simulations of LTE of 1.4 MHz CBW, eMTC and NB-IoT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can be skipped since it’s obvious no A-MPR is needed based on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existing SEM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lvl="2" eaLnBrk="1" hangingPunct="1"/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eaLnBrk="1" hangingPunct="1"/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MSS protection for BS Tx, whether the requirement is specified in TS or not will be the same treatment as TDD. </a:t>
            </a:r>
          </a:p>
          <a:p>
            <a:pPr lvl="1" eaLnBrk="1" hangingPunct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specified, the spec should not mandate the guard-band.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7472</TotalTime>
  <Words>130</Words>
  <Application>Microsoft Office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2</vt:i4>
      </vt:variant>
    </vt:vector>
  </HeadingPairs>
  <TitlesOfParts>
    <vt:vector size="5" baseType="lpstr">
      <vt:lpstr>1_DCM_2009</vt:lpstr>
      <vt:lpstr>2_DCM_2009</vt:lpstr>
      <vt:lpstr>Office ​​テーマ</vt:lpstr>
      <vt:lpstr>WF on UE and BS requirements in FDD L-band</vt:lpstr>
      <vt:lpstr>Way forward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DCM4</cp:lastModifiedBy>
  <cp:revision>921</cp:revision>
  <dcterms:created xsi:type="dcterms:W3CDTF">2011-09-29T05:26:00Z</dcterms:created>
  <dcterms:modified xsi:type="dcterms:W3CDTF">2017-04-07T15:59:57Z</dcterms:modified>
</cp:coreProperties>
</file>