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209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9725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11362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77346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08653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32503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5297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2595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2090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181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777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5B8C2-ADAE-4D9E-8001-3271359531A8}" type="datetimeFigureOut">
              <a:rPr lang="fi-FI" smtClean="0"/>
              <a:pPr/>
              <a:t>6.4.2017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86CFE-8D7A-4BBA-9121-10DA20DC26FC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8107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79613"/>
            <a:ext cx="9144000" cy="1403667"/>
          </a:xfrm>
        </p:spPr>
        <p:txBody>
          <a:bodyPr>
            <a:normAutofit/>
          </a:bodyPr>
          <a:lstStyle/>
          <a:p>
            <a:r>
              <a:rPr lang="fi-FI" sz="4000" dirty="0"/>
              <a:t>WF on </a:t>
            </a:r>
            <a:r>
              <a:rPr lang="fi-FI" sz="4000" dirty="0" err="1"/>
              <a:t>necessary</a:t>
            </a:r>
            <a:r>
              <a:rPr lang="fi-FI" sz="4000" dirty="0"/>
              <a:t> </a:t>
            </a:r>
            <a:r>
              <a:rPr lang="fi-FI" sz="4000" dirty="0" err="1"/>
              <a:t>filter</a:t>
            </a:r>
            <a:r>
              <a:rPr lang="fi-FI" sz="4000" dirty="0"/>
              <a:t> </a:t>
            </a:r>
            <a:r>
              <a:rPr lang="fi-FI" sz="4000" dirty="0" err="1"/>
              <a:t>attenuation</a:t>
            </a:r>
            <a:r>
              <a:rPr lang="fi-FI" sz="4000" dirty="0"/>
              <a:t> for PC1 UE on </a:t>
            </a:r>
            <a:r>
              <a:rPr lang="fi-FI" sz="4000" dirty="0" err="1"/>
              <a:t>band</a:t>
            </a:r>
            <a:r>
              <a:rPr lang="fi-FI" sz="4000" dirty="0"/>
              <a:t> 28 to </a:t>
            </a:r>
            <a:r>
              <a:rPr lang="fi-FI" sz="4000" dirty="0" err="1"/>
              <a:t>protect</a:t>
            </a:r>
            <a:r>
              <a:rPr lang="fi-FI" sz="4000" dirty="0"/>
              <a:t> DTT </a:t>
            </a:r>
            <a:r>
              <a:rPr lang="fi-FI" sz="4000" dirty="0" err="1"/>
              <a:t>services</a:t>
            </a:r>
            <a:endParaRPr lang="fi-FI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0658"/>
            <a:ext cx="9144000" cy="1655762"/>
          </a:xfrm>
        </p:spPr>
        <p:txBody>
          <a:bodyPr>
            <a:normAutofit/>
          </a:bodyPr>
          <a:lstStyle/>
          <a:p>
            <a:r>
              <a:rPr lang="fi-FI" sz="3600" dirty="0"/>
              <a:t>Nokia, Huawei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18370" y="62865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R4-1704083</a:t>
            </a:r>
          </a:p>
        </p:txBody>
      </p:sp>
    </p:spTree>
    <p:extLst>
      <p:ext uri="{BB962C8B-B14F-4D97-AF65-F5344CB8AC3E}">
        <p14:creationId xmlns:p14="http://schemas.microsoft.com/office/powerpoint/2010/main" val="2000001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TextBox 2"/>
          <p:cNvSpPr txBox="1"/>
          <p:nvPr/>
        </p:nvSpPr>
        <p:spPr>
          <a:xfrm>
            <a:off x="899160" y="1920240"/>
            <a:ext cx="103936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/>
              <a:t>A-MPR </a:t>
            </a:r>
            <a:r>
              <a:rPr lang="fi-FI" sz="2000" dirty="0" err="1"/>
              <a:t>simulations</a:t>
            </a:r>
            <a:r>
              <a:rPr lang="fi-FI" sz="2000" dirty="0"/>
              <a:t> to </a:t>
            </a:r>
            <a:r>
              <a:rPr lang="fi-FI" sz="2000" dirty="0" err="1"/>
              <a:t>protect</a:t>
            </a:r>
            <a:r>
              <a:rPr lang="fi-FI" sz="2000" dirty="0"/>
              <a:t> DTT </a:t>
            </a:r>
            <a:r>
              <a:rPr lang="fi-FI" sz="2000" dirty="0" err="1"/>
              <a:t>services</a:t>
            </a:r>
            <a:r>
              <a:rPr lang="fi-FI" sz="2000" dirty="0"/>
              <a:t> </a:t>
            </a:r>
            <a:r>
              <a:rPr lang="fi-FI" sz="2000" dirty="0" err="1"/>
              <a:t>below</a:t>
            </a:r>
            <a:r>
              <a:rPr lang="fi-FI" sz="2000" dirty="0"/>
              <a:t> 694 MHz in Europe </a:t>
            </a:r>
            <a:r>
              <a:rPr lang="fi-FI" sz="2000" dirty="0" err="1"/>
              <a:t>were</a:t>
            </a:r>
            <a:r>
              <a:rPr lang="fi-FI" sz="2000" dirty="0"/>
              <a:t> </a:t>
            </a:r>
            <a:r>
              <a:rPr lang="fi-FI" sz="2000" dirty="0" err="1"/>
              <a:t>presented</a:t>
            </a:r>
            <a:r>
              <a:rPr lang="fi-FI" sz="2000" dirty="0"/>
              <a:t> in [1]. No filter attenuation was assumed in simulations. </a:t>
            </a:r>
          </a:p>
          <a:p>
            <a:endParaRPr lang="fi-FI" sz="2000" dirty="0"/>
          </a:p>
          <a:p>
            <a:r>
              <a:rPr lang="fi-FI" sz="2000" dirty="0"/>
              <a:t>A-MPR </a:t>
            </a:r>
            <a:r>
              <a:rPr lang="fi-FI" sz="2000" dirty="0" err="1"/>
              <a:t>simulations</a:t>
            </a:r>
            <a:r>
              <a:rPr lang="fi-FI" sz="2000" dirty="0"/>
              <a:t> </a:t>
            </a:r>
            <a:r>
              <a:rPr lang="fi-FI" sz="2000" dirty="0" err="1"/>
              <a:t>with</a:t>
            </a:r>
            <a:r>
              <a:rPr lang="fi-FI" sz="2000" dirty="0"/>
              <a:t> filter rejection at 694MHz was evaluated in [2].</a:t>
            </a:r>
          </a:p>
          <a:p>
            <a:endParaRPr lang="fi-FI" sz="2000" dirty="0"/>
          </a:p>
          <a:p>
            <a:r>
              <a:rPr lang="fi-FI" sz="2000" dirty="0"/>
              <a:t>In order not to define NS-signalling and A-MPR for PC1 UE for band 28 </a:t>
            </a:r>
            <a:r>
              <a:rPr lang="fi-FI" altLang="zh-CN" sz="2000" dirty="0"/>
              <a:t>to protect DTT services </a:t>
            </a:r>
            <a:r>
              <a:rPr lang="fi-FI" sz="2000" dirty="0"/>
              <a:t>it was agreed that 24 dB of filter rejection at 694 MHz and below is </a:t>
            </a:r>
            <a:r>
              <a:rPr lang="fi-FI" sz="2000" dirty="0" err="1"/>
              <a:t>needed</a:t>
            </a:r>
            <a:r>
              <a:rPr lang="fi-FI" sz="2000" dirty="0"/>
              <a:t>.</a:t>
            </a:r>
          </a:p>
          <a:p>
            <a:endParaRPr lang="fi-FI" sz="2000" dirty="0"/>
          </a:p>
          <a:p>
            <a:r>
              <a:rPr lang="fi-FI" sz="2000" dirty="0" err="1"/>
              <a:t>Companies</a:t>
            </a:r>
            <a:r>
              <a:rPr lang="fi-FI" sz="2000" dirty="0"/>
              <a:t> </a:t>
            </a:r>
            <a:r>
              <a:rPr lang="fi-FI" sz="2000" dirty="0" err="1"/>
              <a:t>can</a:t>
            </a:r>
            <a:r>
              <a:rPr lang="fi-FI" sz="2000" dirty="0"/>
              <a:t> study the A-MPR further for RAN4#83 based on filter technology that can handle PC1 power levels.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23010" y="5554980"/>
            <a:ext cx="78701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[1] </a:t>
            </a:r>
            <a:r>
              <a:rPr lang="en-US" dirty="0"/>
              <a:t>R4-1703359 Band 28 PC1 UE emissions towards DTT band, Nokia</a:t>
            </a:r>
          </a:p>
          <a:p>
            <a:r>
              <a:rPr lang="en-US" dirty="0"/>
              <a:t>[2] R4-1703543 A-MPR for DTV protection for Power class 1 UE in Band 28, </a:t>
            </a:r>
            <a:r>
              <a:rPr lang="en-US" dirty="0" err="1"/>
              <a:t>Huawei</a:t>
            </a:r>
            <a:endParaRPr lang="en-US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43558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fi-FI" dirty="0"/>
          </a:p>
        </p:txBody>
      </p:sp>
      <p:sp>
        <p:nvSpPr>
          <p:cNvPr id="3" name="TextBox 2"/>
          <p:cNvSpPr txBox="1"/>
          <p:nvPr/>
        </p:nvSpPr>
        <p:spPr>
          <a:xfrm>
            <a:off x="1040131" y="2171700"/>
            <a:ext cx="10190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i-FI" sz="2400" dirty="0"/>
              <a:t>In case suitable filters for PC1 operation on band 28 can provide 24 dB rejection on 694 MHz and below to protect DTT </a:t>
            </a:r>
            <a:r>
              <a:rPr lang="fi-FI" sz="2400" dirty="0" err="1"/>
              <a:t>services</a:t>
            </a:r>
            <a:r>
              <a:rPr lang="fi-FI" sz="2400" dirty="0"/>
              <a:t> </a:t>
            </a:r>
            <a:r>
              <a:rPr lang="fi-FI" sz="2400" dirty="0" err="1"/>
              <a:t>neither</a:t>
            </a:r>
            <a:r>
              <a:rPr lang="fi-FI" sz="2400" dirty="0"/>
              <a:t> NS-</a:t>
            </a:r>
            <a:r>
              <a:rPr lang="fi-FI" sz="2400" dirty="0" err="1"/>
              <a:t>signalling</a:t>
            </a:r>
            <a:r>
              <a:rPr lang="fi-FI" sz="2400" dirty="0"/>
              <a:t> </a:t>
            </a:r>
            <a:r>
              <a:rPr lang="fi-FI" sz="2400" dirty="0" err="1"/>
              <a:t>nor</a:t>
            </a:r>
            <a:r>
              <a:rPr lang="fi-FI" sz="2400" dirty="0"/>
              <a:t> A-MPR is necessary.</a:t>
            </a:r>
          </a:p>
          <a:p>
            <a:pPr marL="457200" indent="-457200">
              <a:buFont typeface="+mj-lt"/>
              <a:buAutoNum type="arabicPeriod"/>
            </a:pPr>
            <a:endParaRPr lang="fi-FI" sz="2400" dirty="0"/>
          </a:p>
          <a:p>
            <a:pPr marL="457200" indent="-457200">
              <a:buFont typeface="+mj-lt"/>
              <a:buAutoNum type="arabicPeriod"/>
            </a:pPr>
            <a:r>
              <a:rPr lang="fi-FI" sz="2400" dirty="0"/>
              <a:t>If no further A-MPR is agreed in next meeting, then the agreement in bullet 1 can be captured in the CR.  The way on how to capture is FFS. </a:t>
            </a:r>
          </a:p>
        </p:txBody>
      </p:sp>
    </p:spTree>
    <p:extLst>
      <p:ext uri="{BB962C8B-B14F-4D97-AF65-F5344CB8AC3E}">
        <p14:creationId xmlns:p14="http://schemas.microsoft.com/office/powerpoint/2010/main" val="223028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209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等线</vt:lpstr>
      <vt:lpstr>Office Theme</vt:lpstr>
      <vt:lpstr>WF on necessary filter attenuation for PC1 UE on band 28 to protect DTT services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necessary filter attenuation for PC1 UE on band 28 to protect DTT services</dc:title>
  <dc:creator>Vasenkari, Petri J. (Nokia - FI/Espoo)</dc:creator>
  <cp:lastModifiedBy>Vasenkari, Petri J. (Nokia - FI/Espoo)</cp:lastModifiedBy>
  <cp:revision>18</cp:revision>
  <dcterms:created xsi:type="dcterms:W3CDTF">2017-04-05T18:10:33Z</dcterms:created>
  <dcterms:modified xsi:type="dcterms:W3CDTF">2017-04-06T01:48:36Z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1491412987</vt:lpwstr>
  </property>
  <property fmtid="{D5CDD505-2E9C-101B-9397-08002B2CF9AE}" pid="6" name="_2015_ms_pID_725343">
    <vt:lpwstr>(2)nV+CVRJPNBPVXMOHzh59v4ieJOqAg1j5FnxtYjsnU4gHJuhXdCl0SSXy2YgJ08guAgXDAGKm
xnc4Nc5s10xyH3+qzB17/KmKAyqaIZ1MxuxYqYhm/1nI0AnIyTm2x2c+8h4EnRPeQgodLcn6
hoI7oRU8YYag+ThGbcKsu7q+ali/ADbamuAVNjY1oyakaACO9IwS8g8HtTLb996rlgCZSqjG
wd+Tcrs+a1xOcVi4/F</vt:lpwstr>
  </property>
  <property fmtid="{D5CDD505-2E9C-101B-9397-08002B2CF9AE}" pid="7" name="_2015_ms_pID_7253431">
    <vt:lpwstr>oLhBiA1+UDbncw4y1cu9VP4i7C1elaPOI8hdAxe+YhCzFlkESyUquP
nUbB5bZUoS6XM8TLB32LluT0gO1YYQXrt2Y/Ca6m8lk2IIb2U7kYdF9l7wnzkQJAfGlhC6Sl
TQ/5DDmyB5YONYirpZa7kof5GuojVTqAEN0wfua+y6FRwg==</vt:lpwstr>
  </property>
</Properties>
</file>