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Initial </a:t>
            </a:r>
            <a:r>
              <a:rPr lang="en-US" altLang="ja-JP" dirty="0" err="1" smtClean="0"/>
              <a:t>workplan</a:t>
            </a:r>
            <a:r>
              <a:rPr lang="en-US" altLang="ja-JP" dirty="0" smtClean="0"/>
              <a:t> for NR spectrum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Vodafone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</a:t>
            </a:r>
            <a:r>
              <a:rPr lang="en-GB" altLang="ja-JP" b="1" dirty="0" smtClean="0"/>
              <a:t>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</a:t>
            </a:r>
            <a:r>
              <a:rPr lang="en-GB" altLang="ja-JP" b="1" dirty="0" smtClean="0"/>
              <a:t>February</a:t>
            </a:r>
            <a:r>
              <a:rPr lang="en-GB" altLang="ja-JP" b="1" dirty="0"/>
              <a:t>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R4-172505</a:t>
            </a:r>
            <a:endParaRPr lang="en-US" altLang="ja-JP" b="1" dirty="0" smtClean="0"/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10.2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85000" lnSpcReduction="20000"/>
          </a:bodyPr>
          <a:lstStyle/>
          <a:p>
            <a:r>
              <a:rPr lang="es-ES" sz="2400" dirty="0" err="1"/>
              <a:t>For</a:t>
            </a:r>
            <a:r>
              <a:rPr lang="es-ES" sz="2400" dirty="0"/>
              <a:t> &lt;6GHz </a:t>
            </a:r>
            <a:r>
              <a:rPr lang="es-ES" sz="2400" dirty="0" err="1" smtClean="0"/>
              <a:t>existing</a:t>
            </a:r>
            <a:r>
              <a:rPr lang="es-ES" sz="2400" dirty="0" smtClean="0"/>
              <a:t> </a:t>
            </a:r>
            <a:r>
              <a:rPr lang="es-ES" sz="2400" dirty="0" err="1" smtClean="0"/>
              <a:t>bands</a:t>
            </a:r>
            <a:r>
              <a:rPr lang="es-ES" sz="2400" dirty="0"/>
              <a:t>:</a:t>
            </a:r>
          </a:p>
          <a:p>
            <a:pPr lvl="1"/>
            <a:r>
              <a:rPr lang="es-ES" sz="2000" dirty="0" err="1"/>
              <a:t>Firstly</a:t>
            </a:r>
            <a:r>
              <a:rPr lang="es-ES" sz="2000" dirty="0"/>
              <a:t> </a:t>
            </a:r>
            <a:r>
              <a:rPr lang="es-ES" sz="2000" dirty="0" err="1"/>
              <a:t>start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on</a:t>
            </a:r>
            <a:r>
              <a:rPr lang="es-ES" sz="2000" dirty="0"/>
              <a:t> </a:t>
            </a:r>
            <a:r>
              <a:rPr lang="es-ES" sz="2000" dirty="0" err="1"/>
              <a:t>generic</a:t>
            </a:r>
            <a:r>
              <a:rPr lang="es-ES" sz="2000" dirty="0"/>
              <a:t> </a:t>
            </a:r>
            <a:r>
              <a:rPr lang="es-ES" sz="2000" dirty="0" err="1" smtClean="0"/>
              <a:t>aspects</a:t>
            </a:r>
            <a:r>
              <a:rPr lang="es-ES" sz="2000" dirty="0" smtClean="0"/>
              <a:t>, </a:t>
            </a:r>
            <a:r>
              <a:rPr lang="es-ES" sz="2000" dirty="0" err="1" smtClean="0"/>
              <a:t>including</a:t>
            </a:r>
            <a:r>
              <a:rPr lang="es-ES" sz="2000" dirty="0" smtClean="0"/>
              <a:t> </a:t>
            </a:r>
            <a:r>
              <a:rPr lang="es-ES" sz="2000" dirty="0" err="1" smtClean="0"/>
              <a:t>progress</a:t>
            </a:r>
            <a:r>
              <a:rPr lang="es-ES" sz="2000" dirty="0" smtClean="0"/>
              <a:t> </a:t>
            </a:r>
            <a:r>
              <a:rPr lang="es-ES" sz="2000" dirty="0" err="1" smtClean="0"/>
              <a:t>on</a:t>
            </a:r>
            <a:r>
              <a:rPr lang="es-ES" sz="2000" dirty="0" smtClean="0"/>
              <a:t>:</a:t>
            </a:r>
            <a:endParaRPr lang="es-ES" sz="2000" dirty="0"/>
          </a:p>
          <a:p>
            <a:pPr lvl="2"/>
            <a:r>
              <a:rPr lang="es-ES" sz="1600" dirty="0" err="1" smtClean="0"/>
              <a:t>Channel</a:t>
            </a:r>
            <a:r>
              <a:rPr lang="es-ES" sz="1600" dirty="0" smtClean="0"/>
              <a:t> </a:t>
            </a:r>
            <a:r>
              <a:rPr lang="es-ES" sz="1600" dirty="0" err="1"/>
              <a:t>bandwidth</a:t>
            </a:r>
            <a:r>
              <a:rPr lang="es-ES" sz="1600" dirty="0"/>
              <a:t> concept</a:t>
            </a:r>
          </a:p>
          <a:p>
            <a:pPr lvl="2"/>
            <a:r>
              <a:rPr lang="es-ES" sz="1600" dirty="0" err="1" smtClean="0"/>
              <a:t>Coexistence</a:t>
            </a:r>
            <a:r>
              <a:rPr lang="es-ES" sz="1600" dirty="0" smtClean="0"/>
              <a:t>: LTE/UMTS/</a:t>
            </a:r>
            <a:r>
              <a:rPr lang="es-ES" sz="1600" dirty="0"/>
              <a:t>GSM/</a:t>
            </a:r>
            <a:r>
              <a:rPr lang="es-ES" sz="1600" dirty="0" smtClean="0"/>
              <a:t>NB-</a:t>
            </a:r>
            <a:r>
              <a:rPr lang="es-ES" sz="1600" dirty="0" err="1" smtClean="0"/>
              <a:t>IoT</a:t>
            </a:r>
            <a:r>
              <a:rPr lang="es-ES" sz="1600" dirty="0" smtClean="0"/>
              <a:t> </a:t>
            </a:r>
            <a:r>
              <a:rPr lang="es-ES" sz="1600" dirty="0"/>
              <a:t>vs NR </a:t>
            </a:r>
            <a:r>
              <a:rPr lang="es-ES" sz="1600" dirty="0" smtClean="0"/>
              <a:t>(</a:t>
            </a:r>
            <a:r>
              <a:rPr lang="es-ES" sz="1600" dirty="0" err="1" smtClean="0"/>
              <a:t>depending</a:t>
            </a:r>
            <a:r>
              <a:rPr lang="es-ES" sz="1600" dirty="0" smtClean="0"/>
              <a:t> </a:t>
            </a:r>
            <a:r>
              <a:rPr lang="es-ES" sz="1600" dirty="0" err="1" smtClean="0"/>
              <a:t>on</a:t>
            </a:r>
            <a:r>
              <a:rPr lang="es-ES" sz="1600" dirty="0" smtClean="0"/>
              <a:t> </a:t>
            </a:r>
            <a:r>
              <a:rPr lang="es-ES" sz="1600" dirty="0" err="1" smtClean="0"/>
              <a:t>bands</a:t>
            </a:r>
            <a:r>
              <a:rPr lang="es-ES" sz="1600" dirty="0" smtClean="0"/>
              <a:t> </a:t>
            </a:r>
            <a:r>
              <a:rPr lang="es-ES" sz="1600" dirty="0" err="1" smtClean="0"/>
              <a:t>requested</a:t>
            </a:r>
            <a:r>
              <a:rPr lang="es-ES" sz="1600" dirty="0" smtClean="0"/>
              <a:t>)</a:t>
            </a:r>
          </a:p>
          <a:p>
            <a:pPr lvl="2"/>
            <a:r>
              <a:rPr lang="es-ES" sz="1600" dirty="0" smtClean="0"/>
              <a:t>RF </a:t>
            </a:r>
            <a:r>
              <a:rPr lang="es-ES" sz="1600" dirty="0" err="1" smtClean="0"/>
              <a:t>requirements</a:t>
            </a:r>
            <a:r>
              <a:rPr lang="es-ES" sz="1600" dirty="0" smtClean="0"/>
              <a:t> </a:t>
            </a:r>
            <a:r>
              <a:rPr lang="es-ES" sz="1600" dirty="0" err="1"/>
              <a:t>that</a:t>
            </a:r>
            <a:r>
              <a:rPr lang="es-ES" sz="1600" dirty="0"/>
              <a:t> </a:t>
            </a:r>
            <a:r>
              <a:rPr lang="es-ES" sz="1600" dirty="0" err="1"/>
              <a:t>will</a:t>
            </a:r>
            <a:r>
              <a:rPr lang="es-ES" sz="1600" dirty="0"/>
              <a:t> be </a:t>
            </a:r>
            <a:r>
              <a:rPr lang="es-ES" sz="1600" dirty="0" err="1"/>
              <a:t>defined</a:t>
            </a:r>
            <a:r>
              <a:rPr lang="es-ES" sz="1600" dirty="0"/>
              <a:t> </a:t>
            </a:r>
            <a:r>
              <a:rPr lang="es-ES" sz="1600" dirty="0" err="1" smtClean="0"/>
              <a:t>generically</a:t>
            </a:r>
            <a:endParaRPr lang="es-ES" sz="1600" dirty="0" smtClean="0"/>
          </a:p>
          <a:p>
            <a:pPr lvl="1"/>
            <a:r>
              <a:rPr lang="es-ES" sz="2000" dirty="0" smtClean="0"/>
              <a:t>NR </a:t>
            </a:r>
            <a:r>
              <a:rPr lang="es-ES" sz="2000" dirty="0"/>
              <a:t>band/LTE-NR band </a:t>
            </a:r>
            <a:r>
              <a:rPr lang="es-ES" sz="2000" dirty="0" err="1"/>
              <a:t>combination-specific</a:t>
            </a:r>
            <a:r>
              <a:rPr lang="es-ES" sz="2000" dirty="0"/>
              <a:t> </a:t>
            </a:r>
            <a:r>
              <a:rPr lang="es-ES" sz="2000" dirty="0" err="1"/>
              <a:t>requirements</a:t>
            </a:r>
            <a:r>
              <a:rPr lang="es-ES" sz="2000" dirty="0"/>
              <a:t> (</a:t>
            </a:r>
            <a:r>
              <a:rPr lang="es-ES" sz="2000" dirty="0" err="1"/>
              <a:t>e.g</a:t>
            </a:r>
            <a:r>
              <a:rPr lang="es-ES" sz="2000" dirty="0"/>
              <a:t>. A-MPR, </a:t>
            </a:r>
            <a:r>
              <a:rPr lang="es-ES" sz="2000" dirty="0" err="1"/>
              <a:t>Rx</a:t>
            </a:r>
            <a:r>
              <a:rPr lang="es-ES" sz="2000" dirty="0"/>
              <a:t> </a:t>
            </a:r>
            <a:r>
              <a:rPr lang="es-ES" sz="2000" dirty="0" err="1"/>
              <a:t>sensitivity</a:t>
            </a:r>
            <a:r>
              <a:rPr lang="es-ES" sz="2000" dirty="0"/>
              <a:t>, delta TIB/RIB) </a:t>
            </a:r>
            <a:r>
              <a:rPr lang="es-ES" sz="2000" dirty="0" err="1" smtClean="0"/>
              <a:t>will</a:t>
            </a:r>
            <a:r>
              <a:rPr lang="es-ES" sz="2000" dirty="0" smtClean="0"/>
              <a:t> be </a:t>
            </a:r>
            <a:r>
              <a:rPr lang="es-ES" sz="2000" dirty="0" err="1" smtClean="0"/>
              <a:t>started</a:t>
            </a:r>
            <a:r>
              <a:rPr lang="es-ES" sz="2000" dirty="0" smtClean="0"/>
              <a:t> </a:t>
            </a:r>
            <a:r>
              <a:rPr lang="es-ES" sz="2000" dirty="0" err="1" smtClean="0"/>
              <a:t>later</a:t>
            </a:r>
            <a:endParaRPr lang="es-ES" sz="2000" dirty="0" smtClean="0"/>
          </a:p>
          <a:p>
            <a:endParaRPr lang="es-ES" sz="2400" dirty="0" smtClean="0"/>
          </a:p>
          <a:p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/>
              <a:t>&gt;</a:t>
            </a:r>
            <a:r>
              <a:rPr lang="es-ES" sz="2400" dirty="0" smtClean="0"/>
              <a:t>6GHz </a:t>
            </a:r>
            <a:r>
              <a:rPr lang="es-ES" sz="2400" dirty="0" err="1" smtClean="0"/>
              <a:t>bands</a:t>
            </a:r>
            <a:r>
              <a:rPr lang="es-ES" sz="2400" dirty="0" smtClean="0"/>
              <a:t>, </a:t>
            </a:r>
            <a:r>
              <a:rPr lang="es-ES" sz="2400" dirty="0" err="1" smtClean="0"/>
              <a:t>initial</a:t>
            </a:r>
            <a:r>
              <a:rPr lang="es-ES" sz="2400" dirty="0" smtClean="0"/>
              <a:t> </a:t>
            </a:r>
            <a:r>
              <a:rPr lang="es-ES" sz="2400" dirty="0" err="1" smtClean="0"/>
              <a:t>work</a:t>
            </a:r>
            <a:r>
              <a:rPr lang="es-ES" sz="2400" dirty="0" smtClean="0"/>
              <a:t> </a:t>
            </a:r>
            <a:r>
              <a:rPr lang="es-ES" sz="2400" dirty="0" err="1" smtClean="0"/>
              <a:t>should</a:t>
            </a:r>
            <a:r>
              <a:rPr lang="es-ES" sz="2400" dirty="0" smtClean="0"/>
              <a:t> </a:t>
            </a:r>
            <a:r>
              <a:rPr lang="es-ES" sz="2400" dirty="0" err="1" smtClean="0"/>
              <a:t>focus</a:t>
            </a:r>
            <a:r>
              <a:rPr lang="es-ES" sz="2400" dirty="0" smtClean="0"/>
              <a:t> </a:t>
            </a:r>
            <a:r>
              <a:rPr lang="es-ES" sz="2400" dirty="0" err="1" smtClean="0"/>
              <a:t>on</a:t>
            </a:r>
            <a:r>
              <a:rPr lang="es-ES" sz="2400" dirty="0" smtClean="0"/>
              <a:t> </a:t>
            </a:r>
            <a:r>
              <a:rPr lang="es-ES" sz="2400" dirty="0" err="1" smtClean="0"/>
              <a:t>understanding</a:t>
            </a:r>
            <a:r>
              <a:rPr lang="es-ES" sz="2400" dirty="0" smtClean="0"/>
              <a:t> </a:t>
            </a:r>
            <a:r>
              <a:rPr lang="es-ES" sz="2400" dirty="0" err="1" smtClean="0"/>
              <a:t>regulatory</a:t>
            </a:r>
            <a:r>
              <a:rPr lang="es-ES" sz="2400" dirty="0" smtClean="0"/>
              <a:t> status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 smtClean="0"/>
              <a:t>tentatively</a:t>
            </a:r>
            <a:r>
              <a:rPr lang="es-ES" sz="2400" dirty="0" smtClean="0"/>
              <a:t> </a:t>
            </a:r>
            <a:r>
              <a:rPr lang="es-ES" sz="2400" dirty="0" err="1" smtClean="0"/>
              <a:t>agreed</a:t>
            </a:r>
            <a:r>
              <a:rPr lang="es-ES" sz="2400" dirty="0" smtClean="0"/>
              <a:t> </a:t>
            </a:r>
            <a:r>
              <a:rPr lang="es-ES" sz="2400" dirty="0" err="1" smtClean="0"/>
              <a:t>initial</a:t>
            </a:r>
            <a:r>
              <a:rPr lang="es-ES" sz="2400" dirty="0" smtClean="0"/>
              <a:t> </a:t>
            </a:r>
            <a:r>
              <a:rPr lang="es-ES" sz="2400" dirty="0" err="1" smtClean="0"/>
              <a:t>bands</a:t>
            </a:r>
            <a:r>
              <a:rPr lang="es-ES" sz="2400" dirty="0" smtClean="0"/>
              <a:t>, to </a:t>
            </a:r>
            <a:r>
              <a:rPr lang="es-ES" sz="2400" dirty="0" err="1" smtClean="0"/>
              <a:t>understand</a:t>
            </a:r>
            <a:r>
              <a:rPr lang="es-ES" sz="2400" dirty="0" smtClean="0"/>
              <a:t> </a:t>
            </a:r>
            <a:r>
              <a:rPr lang="es-ES" sz="2400" dirty="0" err="1" smtClean="0"/>
              <a:t>how</a:t>
            </a:r>
            <a:r>
              <a:rPr lang="es-ES" sz="2400" dirty="0" smtClean="0"/>
              <a:t> </a:t>
            </a:r>
            <a:r>
              <a:rPr lang="es-ES" sz="2400" dirty="0" err="1" smtClean="0"/>
              <a:t>much</a:t>
            </a:r>
            <a:r>
              <a:rPr lang="es-ES" sz="2400" dirty="0" smtClean="0"/>
              <a:t> RAN4 </a:t>
            </a:r>
            <a:r>
              <a:rPr lang="es-ES" sz="2400" dirty="0" err="1" smtClean="0"/>
              <a:t>effort</a:t>
            </a:r>
            <a:r>
              <a:rPr lang="es-ES" sz="2400" dirty="0" smtClean="0"/>
              <a:t> </a:t>
            </a:r>
            <a:r>
              <a:rPr lang="es-ES" sz="2400" dirty="0" err="1" smtClean="0"/>
              <a:t>would</a:t>
            </a:r>
            <a:r>
              <a:rPr lang="es-ES" sz="2400" dirty="0" smtClean="0"/>
              <a:t> </a:t>
            </a:r>
            <a:r>
              <a:rPr lang="es-ES" sz="2400" dirty="0" err="1" smtClean="0"/>
              <a:t>actually</a:t>
            </a:r>
            <a:r>
              <a:rPr lang="es-ES" sz="2400" dirty="0" smtClean="0"/>
              <a:t> be </a:t>
            </a:r>
            <a:r>
              <a:rPr lang="es-ES" sz="2400" dirty="0" err="1" smtClean="0"/>
              <a:t>needed</a:t>
            </a:r>
            <a:r>
              <a:rPr lang="es-ES" sz="2400" dirty="0" smtClean="0"/>
              <a:t> to </a:t>
            </a:r>
            <a:r>
              <a:rPr lang="es-ES" sz="2400" dirty="0" err="1" smtClean="0"/>
              <a:t>specify</a:t>
            </a:r>
            <a:r>
              <a:rPr lang="es-ES" sz="2400" dirty="0" smtClean="0"/>
              <a:t> </a:t>
            </a:r>
            <a:r>
              <a:rPr lang="es-ES" sz="2400" dirty="0" err="1" smtClean="0"/>
              <a:t>all</a:t>
            </a:r>
            <a:r>
              <a:rPr lang="es-ES" sz="2400" dirty="0" smtClean="0"/>
              <a:t> of </a:t>
            </a:r>
            <a:r>
              <a:rPr lang="es-ES" sz="2400" dirty="0" err="1" smtClean="0"/>
              <a:t>them</a:t>
            </a:r>
            <a:r>
              <a:rPr lang="es-ES" sz="2400" dirty="0" smtClean="0"/>
              <a:t> </a:t>
            </a:r>
            <a:r>
              <a:rPr lang="es-ES" sz="2400" dirty="0" err="1" smtClean="0"/>
              <a:t>for</a:t>
            </a:r>
            <a:r>
              <a:rPr lang="es-ES" sz="2400" dirty="0" smtClean="0"/>
              <a:t> </a:t>
            </a:r>
            <a:r>
              <a:rPr lang="es-ES" sz="2400" dirty="0" err="1" smtClean="0"/>
              <a:t>each</a:t>
            </a:r>
            <a:r>
              <a:rPr lang="es-ES" sz="2400" dirty="0" smtClean="0"/>
              <a:t> </a:t>
            </a:r>
            <a:r>
              <a:rPr lang="es-ES" sz="2400" dirty="0" err="1" smtClean="0"/>
              <a:t>region</a:t>
            </a:r>
            <a:endParaRPr lang="es-ES" sz="2400" dirty="0" smtClean="0"/>
          </a:p>
          <a:p>
            <a:pPr lvl="1"/>
            <a:r>
              <a:rPr lang="es-ES" sz="2000" dirty="0" err="1" smtClean="0"/>
              <a:t>Further</a:t>
            </a:r>
            <a:r>
              <a:rPr lang="es-ES" sz="2000" dirty="0" smtClean="0"/>
              <a:t> </a:t>
            </a:r>
            <a:r>
              <a:rPr lang="es-ES" sz="2000" dirty="0" err="1" smtClean="0"/>
              <a:t>downscoping</a:t>
            </a:r>
            <a:r>
              <a:rPr lang="es-ES" sz="2000" dirty="0" smtClean="0"/>
              <a:t> of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workplan</a:t>
            </a:r>
            <a:r>
              <a:rPr lang="es-ES" sz="2000" dirty="0" smtClean="0"/>
              <a:t> </a:t>
            </a:r>
            <a:r>
              <a:rPr lang="es-ES" sz="2000" dirty="0" err="1" smtClean="0"/>
              <a:t>for</a:t>
            </a:r>
            <a:r>
              <a:rPr lang="es-ES" sz="2000" dirty="0" smtClean="0"/>
              <a:t> &gt;6GHz </a:t>
            </a:r>
            <a:r>
              <a:rPr lang="es-ES" sz="2000" dirty="0" err="1" smtClean="0"/>
              <a:t>bands</a:t>
            </a:r>
            <a:r>
              <a:rPr lang="es-ES" sz="2000" dirty="0" smtClean="0"/>
              <a:t> </a:t>
            </a:r>
            <a:r>
              <a:rPr lang="es-ES" sz="2000" dirty="0" err="1" smtClean="0"/>
              <a:t>could</a:t>
            </a:r>
            <a:r>
              <a:rPr lang="es-ES" sz="2000" dirty="0" smtClean="0"/>
              <a:t> be </a:t>
            </a:r>
            <a:r>
              <a:rPr lang="es-ES" sz="2000" dirty="0" err="1" smtClean="0"/>
              <a:t>considered</a:t>
            </a:r>
            <a:r>
              <a:rPr lang="es-ES" sz="2000" dirty="0" smtClean="0"/>
              <a:t> once </a:t>
            </a:r>
            <a:r>
              <a:rPr lang="es-ES" sz="2000" dirty="0" err="1" smtClean="0"/>
              <a:t>the</a:t>
            </a:r>
            <a:r>
              <a:rPr lang="es-ES" sz="2000" dirty="0" smtClean="0"/>
              <a:t> </a:t>
            </a:r>
            <a:r>
              <a:rPr lang="es-ES" sz="2000" dirty="0" err="1" smtClean="0"/>
              <a:t>above</a:t>
            </a:r>
            <a:r>
              <a:rPr lang="es-ES" sz="2000" dirty="0" smtClean="0"/>
              <a:t> </a:t>
            </a:r>
            <a:r>
              <a:rPr lang="es-ES" sz="2000" dirty="0" err="1" smtClean="0"/>
              <a:t>is</a:t>
            </a:r>
            <a:r>
              <a:rPr lang="es-ES" sz="2000" dirty="0" smtClean="0"/>
              <a:t> </a:t>
            </a:r>
            <a:r>
              <a:rPr lang="es-ES" sz="2000" dirty="0" err="1" smtClean="0"/>
              <a:t>known</a:t>
            </a:r>
            <a:endParaRPr lang="es-ES" sz="2000" dirty="0" smtClean="0"/>
          </a:p>
          <a:p>
            <a:endParaRPr lang="es-ES" sz="2400" dirty="0"/>
          </a:p>
          <a:p>
            <a:r>
              <a:rPr lang="es-ES" sz="2400" dirty="0" smtClean="0"/>
              <a:t>LTE-NR band </a:t>
            </a:r>
            <a:r>
              <a:rPr lang="es-ES" sz="2400" dirty="0" err="1" smtClean="0"/>
              <a:t>combinations</a:t>
            </a:r>
            <a:r>
              <a:rPr lang="es-ES" sz="2400" dirty="0" smtClean="0"/>
              <a:t>:</a:t>
            </a:r>
          </a:p>
          <a:p>
            <a:pPr lvl="1"/>
            <a:r>
              <a:rPr lang="es-ES" sz="2000" dirty="0" err="1" smtClean="0"/>
              <a:t>For</a:t>
            </a:r>
            <a:r>
              <a:rPr lang="es-ES" sz="2000" dirty="0" smtClean="0"/>
              <a:t> &gt;6GHz </a:t>
            </a:r>
            <a:r>
              <a:rPr lang="es-ES" sz="2000" dirty="0" err="1" smtClean="0"/>
              <a:t>bands</a:t>
            </a:r>
            <a:r>
              <a:rPr lang="es-ES" sz="2000" dirty="0" smtClean="0"/>
              <a:t>, </a:t>
            </a:r>
            <a:r>
              <a:rPr lang="es-ES" sz="2000" dirty="0" err="1" smtClean="0"/>
              <a:t>initial</a:t>
            </a:r>
            <a:r>
              <a:rPr lang="es-ES" sz="2000" dirty="0" smtClean="0"/>
              <a:t> </a:t>
            </a:r>
            <a:r>
              <a:rPr lang="es-ES" sz="2000" dirty="0" err="1" smtClean="0"/>
              <a:t>work</a:t>
            </a:r>
            <a:r>
              <a:rPr lang="es-ES" sz="2000" dirty="0" smtClean="0"/>
              <a:t> </a:t>
            </a:r>
            <a:r>
              <a:rPr lang="es-ES" sz="2000" dirty="0" err="1" smtClean="0"/>
              <a:t>should</a:t>
            </a:r>
            <a:r>
              <a:rPr lang="es-ES" sz="2000" dirty="0" smtClean="0"/>
              <a:t> be </a:t>
            </a:r>
            <a:r>
              <a:rPr lang="es-ES" sz="2000" dirty="0" err="1" smtClean="0"/>
              <a:t>limited</a:t>
            </a:r>
            <a:r>
              <a:rPr lang="es-ES" sz="2000" dirty="0" smtClean="0"/>
              <a:t> to 2CCs (LTE 1CC, NR 1CC)</a:t>
            </a:r>
          </a:p>
          <a:p>
            <a:pPr lvl="1"/>
            <a:r>
              <a:rPr lang="es-ES" sz="2000" dirty="0" err="1" smtClean="0"/>
              <a:t>For</a:t>
            </a:r>
            <a:r>
              <a:rPr lang="es-ES" sz="2000" dirty="0" smtClean="0"/>
              <a:t> &lt;6GHz </a:t>
            </a:r>
            <a:r>
              <a:rPr lang="es-ES" sz="2000" dirty="0" err="1" smtClean="0"/>
              <a:t>bands</a:t>
            </a:r>
            <a:r>
              <a:rPr lang="es-ES" sz="2000" dirty="0" smtClean="0"/>
              <a:t>, </a:t>
            </a:r>
            <a:r>
              <a:rPr lang="es-ES" sz="2000" dirty="0" err="1" smtClean="0"/>
              <a:t>number</a:t>
            </a:r>
            <a:r>
              <a:rPr lang="es-ES" sz="2000" dirty="0" smtClean="0"/>
              <a:t> of </a:t>
            </a:r>
            <a:r>
              <a:rPr lang="es-ES" sz="2000" dirty="0" err="1" smtClean="0"/>
              <a:t>CCs</a:t>
            </a:r>
            <a:r>
              <a:rPr lang="es-ES" sz="2000" dirty="0" smtClean="0"/>
              <a:t> </a:t>
            </a:r>
            <a:r>
              <a:rPr lang="es-ES" sz="2000" dirty="0" err="1" smtClean="0"/>
              <a:t>is</a:t>
            </a:r>
            <a:r>
              <a:rPr lang="es-ES" sz="2000" dirty="0" smtClean="0"/>
              <a:t> TBD, </a:t>
            </a:r>
            <a:r>
              <a:rPr lang="es-ES" sz="2000" dirty="0" err="1" smtClean="0"/>
              <a:t>but</a:t>
            </a:r>
            <a:r>
              <a:rPr lang="es-ES" sz="2000" dirty="0" smtClean="0"/>
              <a:t> </a:t>
            </a:r>
            <a:r>
              <a:rPr lang="es-ES" sz="2000" dirty="0" err="1" smtClean="0"/>
              <a:t>initial</a:t>
            </a:r>
            <a:r>
              <a:rPr lang="es-ES" sz="2000" dirty="0" smtClean="0"/>
              <a:t> </a:t>
            </a:r>
            <a:r>
              <a:rPr lang="es-ES" sz="2000" dirty="0" err="1" smtClean="0"/>
              <a:t>work</a:t>
            </a:r>
            <a:r>
              <a:rPr lang="es-ES" sz="2000" dirty="0" smtClean="0"/>
              <a:t> </a:t>
            </a:r>
            <a:r>
              <a:rPr lang="es-ES" sz="2000" dirty="0" err="1" smtClean="0"/>
              <a:t>will</a:t>
            </a:r>
            <a:r>
              <a:rPr lang="es-ES" sz="2000" dirty="0" smtClean="0"/>
              <a:t> </a:t>
            </a:r>
            <a:r>
              <a:rPr lang="es-ES" sz="2000" dirty="0" err="1" smtClean="0"/>
              <a:t>focus</a:t>
            </a:r>
            <a:r>
              <a:rPr lang="es-ES" sz="2000" dirty="0" smtClean="0"/>
              <a:t> </a:t>
            </a:r>
            <a:r>
              <a:rPr lang="es-ES" sz="2000" dirty="0" err="1" smtClean="0"/>
              <a:t>on</a:t>
            </a:r>
            <a:r>
              <a:rPr lang="es-ES" sz="2000" dirty="0" smtClean="0"/>
              <a:t> LTE </a:t>
            </a:r>
            <a:r>
              <a:rPr lang="es-ES" sz="2000" i="1" dirty="0" err="1" smtClean="0"/>
              <a:t>n</a:t>
            </a:r>
            <a:r>
              <a:rPr lang="es-ES" sz="2000" dirty="0" err="1" smtClean="0"/>
              <a:t>CCs</a:t>
            </a:r>
            <a:r>
              <a:rPr lang="es-ES" sz="2000" dirty="0" smtClean="0"/>
              <a:t> + NR 1CC (</a:t>
            </a:r>
            <a:r>
              <a:rPr lang="es-ES" sz="2000" dirty="0" err="1" smtClean="0"/>
              <a:t>assuming</a:t>
            </a:r>
            <a:r>
              <a:rPr lang="es-ES" sz="2000" dirty="0" smtClean="0"/>
              <a:t> </a:t>
            </a:r>
            <a:r>
              <a:rPr lang="es-ES" sz="2000" dirty="0" err="1" smtClean="0"/>
              <a:t>an</a:t>
            </a:r>
            <a:r>
              <a:rPr lang="es-ES" sz="2000" dirty="0" smtClean="0"/>
              <a:t> NR CC </a:t>
            </a:r>
            <a:r>
              <a:rPr lang="es-ES" sz="2000" dirty="0" err="1" smtClean="0"/>
              <a:t>is</a:t>
            </a:r>
            <a:r>
              <a:rPr lang="es-ES" sz="2000" dirty="0" smtClean="0"/>
              <a:t> a single </a:t>
            </a:r>
            <a:r>
              <a:rPr lang="es-ES" sz="2000" dirty="0" err="1" smtClean="0"/>
              <a:t>contiguous</a:t>
            </a:r>
            <a:r>
              <a:rPr lang="es-ES" sz="2000" dirty="0" smtClean="0"/>
              <a:t> block)</a:t>
            </a:r>
          </a:p>
          <a:p>
            <a:pPr lvl="2"/>
            <a:r>
              <a:rPr lang="es-ES" sz="1600" dirty="0" err="1" smtClean="0"/>
              <a:t>Companies</a:t>
            </a:r>
            <a:r>
              <a:rPr lang="es-ES" sz="1600" dirty="0" smtClean="0"/>
              <a:t> are </a:t>
            </a:r>
            <a:r>
              <a:rPr lang="es-ES" sz="1600" dirty="0" err="1" smtClean="0"/>
              <a:t>requested</a:t>
            </a:r>
            <a:r>
              <a:rPr lang="es-ES" sz="1600" dirty="0" smtClean="0"/>
              <a:t> to </a:t>
            </a:r>
            <a:r>
              <a:rPr lang="es-ES" sz="1600" dirty="0" err="1" smtClean="0"/>
              <a:t>provide</a:t>
            </a:r>
            <a:r>
              <a:rPr lang="es-ES" sz="1600" dirty="0" smtClean="0"/>
              <a:t> input </a:t>
            </a:r>
            <a:r>
              <a:rPr lang="es-ES" sz="1600" dirty="0" err="1" smtClean="0"/>
              <a:t>on</a:t>
            </a:r>
            <a:r>
              <a:rPr lang="es-ES" sz="1600" dirty="0" smtClean="0"/>
              <a:t> </a:t>
            </a:r>
            <a:r>
              <a:rPr lang="es-ES" sz="1600" dirty="0" err="1" smtClean="0"/>
              <a:t>the</a:t>
            </a:r>
            <a:r>
              <a:rPr lang="es-ES" sz="1600" dirty="0" smtClean="0"/>
              <a:t> </a:t>
            </a:r>
            <a:r>
              <a:rPr lang="es-ES" sz="1600" dirty="0" err="1" smtClean="0"/>
              <a:t>combinations</a:t>
            </a:r>
            <a:r>
              <a:rPr lang="es-ES" sz="1600" dirty="0" smtClean="0"/>
              <a:t> </a:t>
            </a:r>
            <a:r>
              <a:rPr lang="es-ES" sz="1600" dirty="0" err="1" smtClean="0"/>
              <a:t>requested</a:t>
            </a:r>
            <a:r>
              <a:rPr lang="es-ES" sz="1600" dirty="0" smtClean="0"/>
              <a:t> </a:t>
            </a:r>
            <a:r>
              <a:rPr lang="es-ES" sz="1600" dirty="0" err="1" smtClean="0"/>
              <a:t>for</a:t>
            </a:r>
            <a:r>
              <a:rPr lang="es-ES" sz="1600" dirty="0" smtClean="0"/>
              <a:t> </a:t>
            </a:r>
            <a:r>
              <a:rPr lang="es-ES" sz="1600" dirty="0" err="1" smtClean="0"/>
              <a:t>next</a:t>
            </a:r>
            <a:r>
              <a:rPr lang="es-ES" sz="1600" dirty="0" smtClean="0"/>
              <a:t> RAN4 meeting (</a:t>
            </a:r>
            <a:r>
              <a:rPr lang="es-ES" sz="1600" dirty="0" err="1" smtClean="0"/>
              <a:t>preferably</a:t>
            </a:r>
            <a:r>
              <a:rPr lang="es-ES" sz="1600" dirty="0" smtClean="0"/>
              <a:t> </a:t>
            </a:r>
            <a:r>
              <a:rPr lang="es-ES" sz="1600" dirty="0" err="1" smtClean="0"/>
              <a:t>including</a:t>
            </a:r>
            <a:r>
              <a:rPr lang="es-ES" sz="1600" dirty="0" smtClean="0"/>
              <a:t> </a:t>
            </a:r>
            <a:r>
              <a:rPr lang="es-ES" sz="1600" dirty="0" err="1" smtClean="0"/>
              <a:t>some</a:t>
            </a:r>
            <a:r>
              <a:rPr lang="es-ES" sz="1600" dirty="0" smtClean="0"/>
              <a:t> </a:t>
            </a:r>
            <a:r>
              <a:rPr lang="es-ES" sz="1600" dirty="0" err="1" smtClean="0"/>
              <a:t>coexistence</a:t>
            </a:r>
            <a:r>
              <a:rPr lang="es-ES" sz="1600" dirty="0" smtClean="0"/>
              <a:t> </a:t>
            </a:r>
            <a:r>
              <a:rPr lang="es-ES" sz="1600" dirty="0" err="1" smtClean="0"/>
              <a:t>analysis</a:t>
            </a:r>
            <a:r>
              <a:rPr lang="es-ES" sz="1600" dirty="0" smtClean="0"/>
              <a:t>)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2494643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Initial workplan for NR spectrum work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Tim Frost1, Vodafone</cp:lastModifiedBy>
  <cp:revision>85</cp:revision>
  <dcterms:created xsi:type="dcterms:W3CDTF">2017-01-10T15:55:54Z</dcterms:created>
  <dcterms:modified xsi:type="dcterms:W3CDTF">2017-02-17T12:21:47Z</dcterms:modified>
</cp:coreProperties>
</file>