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56" r:id="rId6"/>
    <p:sldId id="359" r:id="rId7"/>
    <p:sldId id="362" r:id="rId8"/>
    <p:sldId id="363" r:id="rId9"/>
    <p:sldId id="364" r:id="rId10"/>
    <p:sldId id="365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44" autoAdjust="0"/>
    <p:restoredTop sz="87234" autoAdjust="0"/>
  </p:normalViewPr>
  <p:slideViewPr>
    <p:cSldViewPr>
      <p:cViewPr varScale="1">
        <p:scale>
          <a:sx n="86" d="100"/>
          <a:sy n="86" d="100"/>
        </p:scale>
        <p:origin x="106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17.02.2017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84604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361310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US" altLang="en-US" sz="4000" dirty="0"/>
              <a:t>enhanced SU-MIMO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Huawei, </a:t>
            </a:r>
            <a:r>
              <a:rPr lang="en-US" altLang="en-US" sz="2800" dirty="0" err="1">
                <a:solidFill>
                  <a:srgbClr val="898989"/>
                </a:solidFill>
              </a:rPr>
              <a:t>HiSilicon</a:t>
            </a:r>
            <a:r>
              <a:rPr lang="en-US" altLang="en-US" sz="2800" dirty="0" smtClean="0">
                <a:solidFill>
                  <a:srgbClr val="898989"/>
                </a:solidFill>
              </a:rPr>
              <a:t>, LGE, Intel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5996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#82</a:t>
            </a:r>
            <a:br>
              <a:rPr lang="en-US" altLang="zh-CN" sz="1800" b="1" dirty="0"/>
            </a:br>
            <a:r>
              <a:rPr lang="en-US" sz="1800" b="1" dirty="0"/>
              <a:t>Athens, Greece, 13 - 17 February, 2017</a:t>
            </a:r>
            <a:endParaRPr lang="en-GB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sz="1800" b="1" dirty="0"/>
              <a:t>7.19.4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R4-1702459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r>
              <a:rPr lang="en-US" altLang="ko-KR" dirty="0"/>
              <a:t>In RAN4#81, companies are encouraged to provide inputs on the scenarios and reference receivers analysis in RAN4 #82.</a:t>
            </a:r>
          </a:p>
          <a:p>
            <a:pPr lvl="1"/>
            <a:r>
              <a:rPr lang="en-US" altLang="ko-KR" dirty="0"/>
              <a:t>Based on collecting simulation results in RAN4#82, RAN4 will identify target scenarios for performance requirements definition</a:t>
            </a:r>
          </a:p>
          <a:p>
            <a:pPr marL="0" indent="0">
              <a:buNone/>
            </a:pPr>
            <a:endParaRPr lang="en-US" altLang="ko-KR" dirty="0"/>
          </a:p>
          <a:p>
            <a:r>
              <a:rPr lang="en-US" altLang="ko-KR" dirty="0"/>
              <a:t>To Specify final test cases for UE demodulation performance requirements, confirmation for some test cases and identify some scenarios for further investigation are needed.</a:t>
            </a:r>
          </a:p>
          <a:p>
            <a:endParaRPr lang="en-US" altLang="ko-KR" dirty="0"/>
          </a:p>
          <a:p>
            <a:r>
              <a:rPr lang="en-US" altLang="ko-KR" dirty="0"/>
              <a:t>Companies are encouraged to provide further inputs on the controversial scenarios in RAN4 #82bis.</a:t>
            </a:r>
          </a:p>
          <a:p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506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 for confirmation</a:t>
            </a:r>
            <a:endParaRPr lang="en-GB" alt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334000"/>
          </a:xfrm>
        </p:spPr>
        <p:txBody>
          <a:bodyPr/>
          <a:lstStyle/>
          <a:p>
            <a:pPr lvl="0"/>
            <a:r>
              <a:rPr lang="en-US" altLang="zh-CN" dirty="0"/>
              <a:t>MIMO Rank 2 scenarios</a:t>
            </a:r>
          </a:p>
          <a:p>
            <a:pPr lvl="1"/>
            <a:r>
              <a:rPr lang="en-US" altLang="zh-CN" dirty="0"/>
              <a:t>TM4 2x4 + 16QAM 1/2, ULA medium</a:t>
            </a:r>
          </a:p>
          <a:p>
            <a:pPr lvl="1"/>
            <a:r>
              <a:rPr lang="en-US" altLang="zh-CN" dirty="0"/>
              <a:t>TM9 2x4 + 16QAM 1/2, ULA medium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MIMO Rank 3 scenarios</a:t>
            </a:r>
          </a:p>
          <a:p>
            <a:pPr lvl="1"/>
            <a:r>
              <a:rPr lang="en-US" altLang="zh-CN" dirty="0"/>
              <a:t>TM3 4x4 + 16QAM, ULA medium A</a:t>
            </a:r>
          </a:p>
          <a:p>
            <a:endParaRPr lang="en-US" altLang="zh-CN" dirty="0"/>
          </a:p>
          <a:p>
            <a:r>
              <a:rPr lang="en-US" altLang="zh-CN" dirty="0"/>
              <a:t>Define requirements for above scenarios</a:t>
            </a:r>
          </a:p>
          <a:p>
            <a:endParaRPr lang="en-US" altLang="zh-CN" dirty="0"/>
          </a:p>
          <a:p>
            <a:r>
              <a:rPr lang="en-US" altLang="zh-CN" dirty="0"/>
              <a:t>Companies are encouraged to further check the results for better alignment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44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 for further evaluations</a:t>
            </a:r>
            <a:endParaRPr lang="en-GB" alt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334000"/>
          </a:xfrm>
        </p:spPr>
        <p:txBody>
          <a:bodyPr/>
          <a:lstStyle/>
          <a:p>
            <a:pPr lvl="0"/>
            <a:r>
              <a:rPr lang="en-US" altLang="zh-CN" dirty="0"/>
              <a:t>MIMO Rank 2 scenario</a:t>
            </a:r>
          </a:p>
          <a:p>
            <a:pPr lvl="1"/>
            <a:r>
              <a:rPr lang="en-US" altLang="zh-CN" dirty="0"/>
              <a:t>TM4/9 4x4 + 256QAM,  ULA low/medium A</a:t>
            </a:r>
          </a:p>
          <a:p>
            <a:pPr lvl="1"/>
            <a:r>
              <a:rPr lang="en-US" altLang="zh-CN" dirty="0"/>
              <a:t>TM4/9 4x4 + 64QAM, ULA medium/medium A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MIMO Rank 4 scenarios</a:t>
            </a:r>
          </a:p>
          <a:p>
            <a:pPr lvl="1"/>
            <a:r>
              <a:rPr lang="en-US" altLang="zh-CN" dirty="0" smtClean="0"/>
              <a:t>TM4/9 </a:t>
            </a:r>
            <a:r>
              <a:rPr lang="en-US" altLang="zh-CN" dirty="0"/>
              <a:t>4x4 + 16QAM, XPOL medium A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Companies are encouraged to provide results for above scenarios in next meeting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30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Scenarios with interference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Do not introduce interference scenario in Rel-14 enhanced SU-MIMO</a:t>
            </a:r>
            <a:br>
              <a:rPr lang="en-US" altLang="zh-CN" dirty="0"/>
            </a:br>
            <a:endParaRPr lang="en-US" altLang="zh-CN" dirty="0"/>
          </a:p>
          <a:p>
            <a:r>
              <a:rPr lang="en-US" altLang="zh-CN" dirty="0"/>
              <a:t>Keep Rel-12 SU-MIMO interference scenario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677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Feature/Capability signaling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Enhanced SU-MIMO IM feature</a:t>
            </a:r>
          </a:p>
          <a:p>
            <a:pPr lvl="1"/>
            <a:r>
              <a:rPr lang="en-US" altLang="zh-CN" dirty="0"/>
              <a:t>Optional feature for 4 RX capable UEs</a:t>
            </a:r>
          </a:p>
          <a:p>
            <a:pPr lvl="1"/>
            <a:r>
              <a:rPr lang="en-US" altLang="zh-CN" dirty="0"/>
              <a:t>Option 1 : Single feature for rank 2,3,4 SU-MIMO IM</a:t>
            </a:r>
          </a:p>
          <a:p>
            <a:pPr lvl="1"/>
            <a:r>
              <a:rPr lang="en-US" altLang="zh-CN" dirty="0"/>
              <a:t>Option 2 : Two features</a:t>
            </a:r>
          </a:p>
          <a:p>
            <a:pPr lvl="2"/>
            <a:r>
              <a:rPr lang="en-US" altLang="zh-CN" dirty="0"/>
              <a:t>4RX SU-MIMO for rank 2</a:t>
            </a:r>
          </a:p>
          <a:p>
            <a:pPr lvl="2"/>
            <a:r>
              <a:rPr lang="en-US" altLang="zh-CN" dirty="0"/>
              <a:t>4RX SU-MIMO for rank 3,4</a:t>
            </a:r>
          </a:p>
          <a:p>
            <a:pPr lvl="1"/>
            <a:r>
              <a:rPr lang="en-US" altLang="zh-CN" dirty="0"/>
              <a:t>Support of 2RX R-ML does not imply the support of 4RX R-ML</a:t>
            </a:r>
          </a:p>
          <a:p>
            <a:pPr lvl="1"/>
            <a:r>
              <a:rPr lang="en-US" altLang="zh-CN" dirty="0"/>
              <a:t>FFS if support of 4RX R-ML implies the support of 2RX R-ML</a:t>
            </a:r>
          </a:p>
          <a:p>
            <a:r>
              <a:rPr lang="en-US" altLang="zh-CN" dirty="0"/>
              <a:t>Enhanced SU-MIMO IM Capability signaling</a:t>
            </a:r>
          </a:p>
          <a:p>
            <a:pPr lvl="1"/>
            <a:r>
              <a:rPr lang="en-US" altLang="zh-CN" dirty="0"/>
              <a:t>No UE capability signaling</a:t>
            </a:r>
          </a:p>
          <a:p>
            <a:pPr lvl="1"/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762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CSI 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Companies are encouraged to provide analyses on </a:t>
            </a:r>
            <a:r>
              <a:rPr lang="en-US" smtClean="0"/>
              <a:t>CSI tests </a:t>
            </a:r>
            <a:r>
              <a:rPr lang="en-US" dirty="0" smtClean="0"/>
              <a:t>in next meeting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108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schemas.openxmlformats.org/package/2006/metadata/core-properties"/>
    <ds:schemaRef ds:uri="http://purl.org/dc/dcmitype/"/>
    <ds:schemaRef ds:uri="http://www.w3.org/XML/1998/namespace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17c5c574-4f42-45b3-8a7f-77d8e859d074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19024</TotalTime>
  <Words>303</Words>
  <Application>Microsoft Office PowerPoint</Application>
  <PresentationFormat>On-screen Show (4:3)</PresentationFormat>
  <Paragraphs>59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맑은 고딕</vt:lpstr>
      <vt:lpstr>宋体</vt:lpstr>
      <vt:lpstr>Arial</vt:lpstr>
      <vt:lpstr>Calibri</vt:lpstr>
      <vt:lpstr>Office Theme</vt:lpstr>
      <vt:lpstr>WF on enhanced SU-MIMO</vt:lpstr>
      <vt:lpstr>Background</vt:lpstr>
      <vt:lpstr>Scenarios for confirmation</vt:lpstr>
      <vt:lpstr>Scenarios for further evaluations</vt:lpstr>
      <vt:lpstr>Scenarios with interference</vt:lpstr>
      <vt:lpstr>Feature/Capability signaling</vt:lpstr>
      <vt:lpstr>CSI tests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1029</cp:revision>
  <dcterms:created xsi:type="dcterms:W3CDTF">2013-05-13T16:02:00Z</dcterms:created>
  <dcterms:modified xsi:type="dcterms:W3CDTF">2017-02-17T09:13:01Z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e3d1327c-b937-4d4e-894c-4f630fc3e576</vt:lpwstr>
  </property>
  <property fmtid="{D5CDD505-2E9C-101B-9397-08002B2CF9AE}" pid="7" name="CTP_TimeStamp">
    <vt:lpwstr>2016-10-11 14:54:38Z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CTP_PUBLIC</vt:lpwstr>
  </property>
  <property fmtid="{D5CDD505-2E9C-101B-9397-08002B2CF9AE}" pid="12" name="_NewReviewCycle">
    <vt:lpwstr/>
  </property>
  <property fmtid="{D5CDD505-2E9C-101B-9397-08002B2CF9AE}" pid="13" name="_2015_ms_pID_725343">
    <vt:lpwstr>(2)lpsZqKwtl/53qtUaQA27a2SE6Ni327MucaSWdOq1qx5+2Yt6wtQ8klQFnwYCaxDNSwBygmrB
Ij4ZX4uk56EjCeJQ2kUGX9mhFKqAnXIaDdlt1AHzcGpBThXs5NhVQYZk5gKh8EMoPRHlMSR/
lOCUuqXGfMk6j4Kk8T2xkzc/KFwv0O9kXZUtwazJ1M2MnpoaPwzWyKag0/I95N+DPvt4UgJ/
+PqU7StuXxyW4M6JWx</vt:lpwstr>
  </property>
  <property fmtid="{D5CDD505-2E9C-101B-9397-08002B2CF9AE}" pid="14" name="_2015_ms_pID_7253431">
    <vt:lpwstr>wNcV/UQ73MFTh32xK6JYyTpgNzbPv/fP36n1PI3lVHaJh5NXZJ4az9
DJKwYme1hoD5SGOQG5CggvPQm+BORpIq0asDgeqqa6upqwHyBr3agcbPNcUuauavXo9ghGfn
ce6V9pHLyUl4ZNVfrlBXsmUqSWo3OxRytp/xPVK7rp4zKPsl5edeOUpdYOi10DNM7Aj2214k
DlDpDMIprOUnTsjd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1487147262</vt:lpwstr>
  </property>
</Properties>
</file>