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55" r:id="rId6"/>
    <p:sldId id="366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17.02.2017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417763"/>
          </a:xfrm>
        </p:spPr>
        <p:txBody>
          <a:bodyPr/>
          <a:lstStyle/>
          <a:p>
            <a:pPr eaLnBrk="1" hangingPunct="1"/>
            <a:r>
              <a:rPr lang="en-GB" altLang="en-US" sz="4000" dirty="0">
                <a:latin typeface="Arial" panose="020B0604020202020204" pitchFamily="34" charset="0"/>
              </a:rPr>
              <a:t>WF on </a:t>
            </a:r>
            <a:r>
              <a:rPr lang="en-US" sz="4000" dirty="0">
                <a:latin typeface="Arial" panose="020B0604020202020204" pitchFamily="34" charset="0"/>
              </a:rPr>
              <a:t>RRM Requirements for UE Capable of Coverage Enhancement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Ericsson, Qualcomm, Nokia, Alcatel-Lucent Shanghai Bell, Huawei, </a:t>
            </a:r>
            <a:r>
              <a:rPr lang="en-US" altLang="en-US" sz="2800" dirty="0" err="1">
                <a:solidFill>
                  <a:srgbClr val="898989"/>
                </a:solidFill>
              </a:rPr>
              <a:t>HiSilicon</a:t>
            </a:r>
            <a:r>
              <a:rPr lang="en-US" altLang="en-US" sz="2800" dirty="0">
                <a:solidFill>
                  <a:srgbClr val="898989"/>
                </a:solidFill>
              </a:rPr>
              <a:t>, Intel….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146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2</a:t>
            </a:r>
            <a:br>
              <a:rPr lang="en-US" altLang="zh-CN" sz="1800" b="1" dirty="0"/>
            </a:br>
            <a:r>
              <a:rPr lang="en-US" sz="1800" b="1" dirty="0"/>
              <a:t>Athens, Greece, 13 - 17 February 2017</a:t>
            </a:r>
            <a:endParaRPr lang="en-GB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5</a:t>
            </a:r>
            <a:r>
              <a:rPr lang="en-GB" sz="1800" b="1" dirty="0"/>
              <a:t>.4.3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R4-1702326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	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829" y="174465"/>
            <a:ext cx="8229600" cy="792162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66627"/>
            <a:ext cx="9144000" cy="5891373"/>
          </a:xfrm>
        </p:spPr>
        <p:txBody>
          <a:bodyPr/>
          <a:lstStyle/>
          <a:p>
            <a:pPr algn="just"/>
            <a:r>
              <a:rPr lang="en-US" sz="1800" dirty="0"/>
              <a:t>The LTE coverage enhancement (CE) feature can be supported by any Rel-13 LTE UE category Legacy (UE Cat-L).</a:t>
            </a:r>
          </a:p>
          <a:p>
            <a:pPr lvl="1" algn="just"/>
            <a:r>
              <a:rPr lang="en-US" sz="1600" dirty="0"/>
              <a:t>UE Cat-L supports 2 Rx or 4 Rx.</a:t>
            </a:r>
          </a:p>
          <a:p>
            <a:pPr algn="just"/>
            <a:r>
              <a:rPr lang="en-US" sz="1800" dirty="0"/>
              <a:t>The existing Rel-13 RRM requirements defined for CE (i.e. CE Mode B) are applicable only for UE category M1.</a:t>
            </a:r>
          </a:p>
          <a:p>
            <a:pPr algn="just"/>
            <a:r>
              <a:rPr lang="en-US" sz="1800" dirty="0"/>
              <a:t>There are no RRM requirements specified for UE Cat-L which supports CE.  </a:t>
            </a:r>
          </a:p>
          <a:p>
            <a:pPr algn="just"/>
            <a:endParaRPr lang="en-US" sz="2200" dirty="0"/>
          </a:p>
          <a:p>
            <a:pPr algn="just"/>
            <a:endParaRPr lang="en-US" sz="2200" dirty="0"/>
          </a:p>
          <a:p>
            <a:pPr algn="just"/>
            <a:r>
              <a:rPr lang="en-US" sz="2200" b="1" u="sng" dirty="0">
                <a:solidFill>
                  <a:srgbClr val="0070C0"/>
                </a:solidFill>
              </a:rPr>
              <a:t>Note</a:t>
            </a:r>
            <a:r>
              <a:rPr lang="en-US" sz="2200" dirty="0">
                <a:solidFill>
                  <a:srgbClr val="0070C0"/>
                </a:solidFill>
              </a:rPr>
              <a:t>: UE Cat-L: All Rel-13 UE categories except UE category 0 and UE category M1.</a:t>
            </a:r>
          </a:p>
          <a:p>
            <a:pPr marL="0" indent="0" algn="just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1164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829" y="174465"/>
            <a:ext cx="8229600" cy="792162"/>
          </a:xfrm>
        </p:spPr>
        <p:txBody>
          <a:bodyPr/>
          <a:lstStyle/>
          <a:p>
            <a:r>
              <a:rPr lang="en-GB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66627"/>
            <a:ext cx="9144000" cy="5281773"/>
          </a:xfrm>
        </p:spPr>
        <p:txBody>
          <a:bodyPr>
            <a:normAutofit/>
          </a:bodyPr>
          <a:lstStyle/>
          <a:p>
            <a:pPr algn="just"/>
            <a:r>
              <a:rPr lang="en-US" sz="1800" dirty="0"/>
              <a:t>RAN4 shall specify RRM requirements for all UE Cat-L supporting CE in Rel-13.</a:t>
            </a:r>
          </a:p>
          <a:p>
            <a:pPr algn="just"/>
            <a:r>
              <a:rPr lang="en-US" sz="1800" dirty="0"/>
              <a:t>With the exception of the RRM requirements listed below, existing RRM requirements defined for UE cat-M1 in Rel-13 can be reused for UE Cat-L according to its CE Mode capability:</a:t>
            </a:r>
          </a:p>
          <a:p>
            <a:pPr lvl="1" algn="just"/>
            <a:r>
              <a:rPr lang="en-US" sz="1600" dirty="0"/>
              <a:t>Radio link monitoring (RLM),</a:t>
            </a:r>
          </a:p>
          <a:p>
            <a:pPr lvl="1" algn="just"/>
            <a:r>
              <a:rPr lang="en-US" sz="1600" dirty="0"/>
              <a:t>SI acquisition time i.e. requirements involving time to acquire MIB and/or SIB1-BR </a:t>
            </a:r>
          </a:p>
          <a:p>
            <a:pPr lvl="1" algn="just"/>
            <a:r>
              <a:rPr lang="en-US" sz="1600" dirty="0"/>
              <a:t>RSRP and RSRQ measurement accuracies</a:t>
            </a:r>
          </a:p>
          <a:p>
            <a:pPr algn="just"/>
            <a:r>
              <a:rPr lang="en-US" sz="2000" dirty="0"/>
              <a:t>RAN4 is to further investigate the above requirements under CE for UE Cat-L assuming 2Rx i.e.</a:t>
            </a:r>
          </a:p>
          <a:p>
            <a:pPr lvl="1" algn="just"/>
            <a:r>
              <a:rPr lang="en-US" sz="1600" dirty="0"/>
              <a:t>RLM,</a:t>
            </a:r>
          </a:p>
          <a:p>
            <a:pPr lvl="1" algn="just"/>
            <a:r>
              <a:rPr lang="en-US" sz="1600" dirty="0"/>
              <a:t>SI acquisition time (i.e. MIB and/or SIB1-BR)</a:t>
            </a:r>
          </a:p>
          <a:p>
            <a:pPr lvl="1" algn="just"/>
            <a:r>
              <a:rPr lang="en-US" sz="1600" dirty="0"/>
              <a:t>RSRP/RSRQ accuracies</a:t>
            </a:r>
          </a:p>
          <a:p>
            <a:pPr algn="just"/>
            <a:r>
              <a:rPr lang="en-US" sz="1800" dirty="0"/>
              <a:t>Timeline:</a:t>
            </a:r>
          </a:p>
          <a:p>
            <a:pPr lvl="1" algn="just"/>
            <a:r>
              <a:rPr lang="en-US" sz="1600" dirty="0"/>
              <a:t>Interested companies are expected to provide analysis and results in RAN4#82bis.</a:t>
            </a:r>
          </a:p>
          <a:p>
            <a:pPr lvl="1" algn="just"/>
            <a:r>
              <a:rPr lang="en-US" sz="1600" dirty="0"/>
              <a:t>Specify RRM requirements by RAN4#83 subject to the completion of analysis.</a:t>
            </a:r>
          </a:p>
          <a:p>
            <a:pPr marL="0" indent="0" algn="just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8191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www.w3.org/XML/1998/namespace"/>
    <ds:schemaRef ds:uri="http://purl.org/dc/terms/"/>
    <ds:schemaRef ds:uri="http://purl.org/dc/dcmitype/"/>
    <ds:schemaRef ds:uri="17c5c574-4f42-45b3-8a7f-77d8e859d074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7732</TotalTime>
  <Words>250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WF on RRM Requirements for UE Capable of Coverage Enhancement</vt:lpstr>
      <vt:lpstr>Background</vt:lpstr>
      <vt:lpstr>Agreements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Muhammad Kazmi</cp:lastModifiedBy>
  <cp:revision>730</cp:revision>
  <dcterms:created xsi:type="dcterms:W3CDTF">2013-05-13T16:02:00Z</dcterms:created>
  <dcterms:modified xsi:type="dcterms:W3CDTF">2017-02-17T08:05:48Z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2016-11-16 13:03:46Z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1479483889</vt:lpwstr>
  </property>
</Properties>
</file>