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2017/2/17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how to introduce 4Rx requirements for CA</a:t>
            </a:r>
            <a:endParaRPr lang="zh-CN" altLang="en-US" dirty="0"/>
          </a:p>
        </p:txBody>
      </p:sp>
      <p:sp>
        <p:nvSpPr>
          <p:cNvPr id="3" name="副标题 2"/>
          <p:cNvSpPr>
            <a:spLocks noGrp="1"/>
          </p:cNvSpPr>
          <p:nvPr>
            <p:ph type="subTitle" idx="1"/>
          </p:nvPr>
        </p:nvSpPr>
        <p:spPr/>
        <p:txBody>
          <a:bodyPr/>
          <a:lstStyle/>
          <a:p>
            <a:r>
              <a:rPr lang="en-US" altLang="zh-CN" dirty="0" smtClean="0"/>
              <a:t>Huawei, Samsung, Docomo, Verizon, Sprint, Nokia, Qualcomm</a:t>
            </a:r>
            <a:endParaRPr lang="zh-CN" altLang="en-US" dirty="0"/>
          </a:p>
        </p:txBody>
      </p:sp>
      <p:sp>
        <p:nvSpPr>
          <p:cNvPr id="2049" name="Rectangle 1"/>
          <p:cNvSpPr>
            <a:spLocks noChangeArrowheads="1"/>
          </p:cNvSpPr>
          <p:nvPr/>
        </p:nvSpPr>
        <p:spPr bwMode="auto">
          <a:xfrm>
            <a:off x="0" y="188640"/>
            <a:ext cx="9166292"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260475" algn="l"/>
              </a:tabLst>
            </a:pPr>
            <a:r>
              <a:rPr kumimoji="0" lang="en-GB" altLang="ko-KR"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3GPP TSG-RAN WG4 Meeting #8</a:t>
            </a:r>
            <a:r>
              <a:rPr kumimoji="0" lang="en-GB" altLang="ko-KR" sz="1400" b="1" i="0" u="none" strike="noStrike" cap="none" normalizeH="0" baseline="0" dirty="0" smtClean="0">
                <a:ln>
                  <a:noFill/>
                </a:ln>
                <a:solidFill>
                  <a:schemeClr val="tx1"/>
                </a:solidFill>
                <a:effectLst/>
                <a:latin typeface="Arial" pitchFamily="34" charset="0"/>
                <a:ea typeface="맑은 고딕" pitchFamily="34" charset="-127"/>
                <a:cs typeface="宋体" pitchFamily="2" charset="-122"/>
              </a:rPr>
              <a:t>2</a:t>
            </a:r>
            <a:r>
              <a:rPr kumimoji="0" lang="en-GB" altLang="ko-KR"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GB" altLang="ko-KR"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R4-1702257</a:t>
            </a:r>
            <a:endParaRPr kumimoji="0" lang="en-GB" altLang="zh-CN" sz="900" b="1"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lvl="0" eaLnBrk="0" fontAlgn="base" hangingPunct="0">
              <a:spcBef>
                <a:spcPct val="0"/>
              </a:spcBef>
              <a:spcAft>
                <a:spcPct val="0"/>
              </a:spcAft>
              <a:tabLst>
                <a:tab pos="1260475" algn="l"/>
              </a:tabLst>
            </a:pPr>
            <a:r>
              <a:rPr lang="en-GB" altLang="zh-CN" sz="1400" b="1" dirty="0" smtClean="0"/>
              <a:t>Athens, Greece, 13 - 17 February, 2017</a:t>
            </a:r>
            <a:endParaRPr kumimoji="0" lang="en-GB" altLang="ko-KR"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fontScale="85000" lnSpcReduction="20000"/>
          </a:bodyPr>
          <a:lstStyle/>
          <a:p>
            <a:r>
              <a:rPr lang="en-US" altLang="zh-CN" dirty="0" smtClean="0"/>
              <a:t>WI </a:t>
            </a:r>
            <a:r>
              <a:rPr lang="en-GB" altLang="zh-CN" dirty="0" smtClean="0"/>
              <a:t>Introduction new band support for 4Rx antenna ports </a:t>
            </a:r>
            <a:r>
              <a:rPr lang="en-US" altLang="zh-CN" dirty="0" smtClean="0"/>
              <a:t>(</a:t>
            </a:r>
            <a:r>
              <a:rPr lang="en-GB" altLang="zh-CN" dirty="0" smtClean="0"/>
              <a:t>RP-162496)</a:t>
            </a:r>
            <a:r>
              <a:rPr lang="en-US" altLang="zh-CN" dirty="0" smtClean="0"/>
              <a:t> is ongoing but there’s no common understanding on the following issues.</a:t>
            </a:r>
          </a:p>
          <a:p>
            <a:pPr lvl="1"/>
            <a:r>
              <a:rPr lang="en-US" altLang="zh-CN" dirty="0" smtClean="0"/>
              <a:t>How to introduce 4Rx+CA RF requirements for a band in 4Rx band WI</a:t>
            </a:r>
          </a:p>
          <a:p>
            <a:pPr lvl="2"/>
            <a:r>
              <a:rPr lang="en-US" altLang="zh-CN" dirty="0" smtClean="0"/>
              <a:t>Does all of the existing carrier aggregations involving this band should automatically support 4Rx in spec?</a:t>
            </a:r>
          </a:p>
          <a:p>
            <a:pPr lvl="2"/>
            <a:r>
              <a:rPr lang="en-US" altLang="zh-CN" dirty="0" smtClean="0"/>
              <a:t>How to introduce 4Rx+CA in WID and big CR?</a:t>
            </a:r>
          </a:p>
          <a:p>
            <a:pPr lvl="1"/>
            <a:r>
              <a:rPr lang="en-US" altLang="zh-CN" dirty="0" smtClean="0"/>
              <a:t>How to introduce 4Rx+CA RF requirements for the newly completed carrier aggregations in basket WIs in every RAN4 meetings.</a:t>
            </a:r>
          </a:p>
          <a:p>
            <a:pPr lvl="2"/>
            <a:r>
              <a:rPr lang="en-US" altLang="zh-CN" dirty="0" smtClean="0"/>
              <a:t>Should the 4Rx RF requirements be introduced in the basket CA big CR or in 4Rx band CR in later meetings?</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764704"/>
          </a:xfrm>
        </p:spPr>
        <p:txBody>
          <a:bodyPr/>
          <a:lstStyle/>
          <a:p>
            <a:r>
              <a:rPr lang="en-US" altLang="zh-CN" dirty="0" smtClean="0"/>
              <a:t>WF (1/2)</a:t>
            </a:r>
            <a:endParaRPr lang="zh-CN" altLang="en-US" dirty="0"/>
          </a:p>
        </p:txBody>
      </p:sp>
      <p:sp>
        <p:nvSpPr>
          <p:cNvPr id="3" name="内容占位符 2"/>
          <p:cNvSpPr>
            <a:spLocks noGrp="1"/>
          </p:cNvSpPr>
          <p:nvPr>
            <p:ph idx="1"/>
          </p:nvPr>
        </p:nvSpPr>
        <p:spPr>
          <a:xfrm>
            <a:off x="179512" y="980728"/>
            <a:ext cx="8686800" cy="5328592"/>
          </a:xfrm>
        </p:spPr>
        <p:txBody>
          <a:bodyPr>
            <a:normAutofit fontScale="92500" lnSpcReduction="20000"/>
          </a:bodyPr>
          <a:lstStyle/>
          <a:p>
            <a:r>
              <a:rPr lang="en-US" altLang="zh-CN" dirty="0" smtClean="0"/>
              <a:t>4Rx band WI will only handle single carrier and the existing carrier aggregation requirements.</a:t>
            </a:r>
          </a:p>
          <a:p>
            <a:r>
              <a:rPr lang="en-US" altLang="zh-CN" dirty="0" smtClean="0"/>
              <a:t>If a band is introduced to support 4Rx antenna ports in 4Rx band WI, all of the existing carrier aggregations involving that band in the latest spec will automatically support 4Rx for that band in spec, which will be handled in 4Rx big CR. </a:t>
            </a:r>
          </a:p>
          <a:p>
            <a:pPr lvl="1"/>
            <a:r>
              <a:rPr lang="en-US" altLang="zh-CN" dirty="0" smtClean="0"/>
              <a:t>For example, if Band x is proposed to support 4Rx and </a:t>
            </a:r>
            <a:r>
              <a:rPr lang="en-US" altLang="zh-CN" dirty="0" err="1" smtClean="0"/>
              <a:t>xA-yA</a:t>
            </a:r>
            <a:r>
              <a:rPr lang="en-US" altLang="zh-CN" dirty="0" smtClean="0"/>
              <a:t> is already in spec, then Band x 4Rx requirements for single carrier and </a:t>
            </a:r>
            <a:r>
              <a:rPr lang="en-US" altLang="zh-CN" dirty="0" err="1" smtClean="0"/>
              <a:t>xA-yA</a:t>
            </a:r>
            <a:r>
              <a:rPr lang="en-US" altLang="zh-CN" dirty="0" smtClean="0"/>
              <a:t> will be introduced in 4Rx band big CR.</a:t>
            </a:r>
          </a:p>
          <a:p>
            <a:r>
              <a:rPr lang="en-US" altLang="zh-CN" dirty="0" smtClean="0"/>
              <a:t>4Rx WID will add a general clarification on the above understanding, no need to list all of the impacted carrier aggregations in the WID.</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229600" cy="836712"/>
          </a:xfrm>
        </p:spPr>
        <p:txBody>
          <a:bodyPr>
            <a:normAutofit/>
          </a:bodyPr>
          <a:lstStyle/>
          <a:p>
            <a:r>
              <a:rPr lang="en-US" altLang="zh-CN" dirty="0" smtClean="0"/>
              <a:t>WF (2/2)</a:t>
            </a:r>
            <a:endParaRPr lang="zh-CN" altLang="en-US" dirty="0"/>
          </a:p>
        </p:txBody>
      </p:sp>
      <p:sp>
        <p:nvSpPr>
          <p:cNvPr id="3" name="内容占位符 2"/>
          <p:cNvSpPr>
            <a:spLocks noGrp="1"/>
          </p:cNvSpPr>
          <p:nvPr>
            <p:ph idx="1"/>
          </p:nvPr>
        </p:nvSpPr>
        <p:spPr>
          <a:xfrm>
            <a:off x="323528" y="1052736"/>
            <a:ext cx="8496944" cy="5472608"/>
          </a:xfrm>
        </p:spPr>
        <p:txBody>
          <a:bodyPr>
            <a:normAutofit fontScale="92500"/>
          </a:bodyPr>
          <a:lstStyle/>
          <a:p>
            <a:pPr lvl="0"/>
            <a:r>
              <a:rPr lang="en-US" altLang="zh-CN" dirty="0" smtClean="0"/>
              <a:t>Regarding 4Rx support for the completed carrier aggregations introduced in the basket CA big CRs</a:t>
            </a:r>
          </a:p>
          <a:p>
            <a:pPr lvl="1"/>
            <a:r>
              <a:rPr lang="en-US" altLang="zh-CN" dirty="0" smtClean="0"/>
              <a:t>For the bands supporting 4Rx in spec and in the agreed 4Rx band big CR, the 4Rx+CA requirements will be introduced in the basket CA big CRs. Two examples are as following,</a:t>
            </a:r>
          </a:p>
          <a:p>
            <a:pPr lvl="2"/>
            <a:r>
              <a:rPr lang="en-US" altLang="zh-CN" dirty="0" smtClean="0"/>
              <a:t>Case 1: If Band x supports 4Rx in spec and </a:t>
            </a:r>
            <a:r>
              <a:rPr lang="en-US" altLang="zh-CN" dirty="0" err="1" smtClean="0"/>
              <a:t>xA-yA</a:t>
            </a:r>
            <a:r>
              <a:rPr lang="en-US" altLang="zh-CN" dirty="0" smtClean="0"/>
              <a:t> is introduced in a basket CA big CR, 4Rx requirements for Band x in </a:t>
            </a:r>
            <a:r>
              <a:rPr lang="en-US" altLang="zh-CN" dirty="0" err="1" smtClean="0"/>
              <a:t>xA-yA</a:t>
            </a:r>
            <a:r>
              <a:rPr lang="en-US" altLang="zh-CN" dirty="0" smtClean="0"/>
              <a:t> will be included in basket CA big CRs.</a:t>
            </a:r>
          </a:p>
          <a:p>
            <a:pPr lvl="2"/>
            <a:r>
              <a:rPr lang="en-US" altLang="zh-CN" dirty="0" smtClean="0"/>
              <a:t>Case 2: If Band x is introduced in 4Rx band big CR and </a:t>
            </a:r>
            <a:r>
              <a:rPr lang="en-US" altLang="zh-CN" dirty="0" err="1" smtClean="0"/>
              <a:t>xA-yA</a:t>
            </a:r>
            <a:r>
              <a:rPr lang="en-US" altLang="zh-CN" dirty="0" smtClean="0"/>
              <a:t> is introduced in a basket CA big CR, then 4Rx requirements for Band x in </a:t>
            </a:r>
            <a:r>
              <a:rPr lang="en-US" altLang="zh-CN" dirty="0" err="1" smtClean="0"/>
              <a:t>xA-yA</a:t>
            </a:r>
            <a:r>
              <a:rPr lang="en-US" altLang="zh-CN" dirty="0" smtClean="0"/>
              <a:t> will be included in basket CA big CRs.</a:t>
            </a:r>
          </a:p>
          <a:p>
            <a:pPr lvl="3"/>
            <a:r>
              <a:rPr lang="en-US" altLang="zh-CN" dirty="0" smtClean="0"/>
              <a:t>For this case, 4Rx band proponents should send request to basket CA </a:t>
            </a:r>
            <a:r>
              <a:rPr lang="en-US" altLang="zh-CN" dirty="0" err="1" smtClean="0"/>
              <a:t>rapporteurs</a:t>
            </a:r>
            <a:r>
              <a:rPr lang="en-US" altLang="zh-CN" dirty="0" smtClean="0"/>
              <a:t>. </a:t>
            </a:r>
            <a:endParaRPr lang="zh-CN" altLang="en-US" dirty="0">
              <a:solidFill>
                <a:srgbClr val="FF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Annex</a:t>
            </a:r>
            <a:br>
              <a:rPr lang="en-US" altLang="zh-CN" dirty="0" smtClean="0"/>
            </a:br>
            <a:r>
              <a:rPr lang="en-US" altLang="zh-CN" sz="3100" dirty="0" smtClean="0"/>
              <a:t>- 4Rx band WI procedure</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Proponents should send requests on RAN4 reflector one week before the RAN4 </a:t>
            </a:r>
            <a:r>
              <a:rPr lang="en-US" altLang="zh-CN" dirty="0" err="1" smtClean="0"/>
              <a:t>Tdoc</a:t>
            </a:r>
            <a:r>
              <a:rPr lang="en-US" altLang="zh-CN" dirty="0" smtClean="0"/>
              <a:t> submission deadline.</a:t>
            </a:r>
          </a:p>
          <a:p>
            <a:r>
              <a:rPr lang="en-US" altLang="zh-CN" dirty="0" err="1" smtClean="0"/>
              <a:t>Rapporteur</a:t>
            </a:r>
            <a:r>
              <a:rPr lang="en-US" altLang="zh-CN" dirty="0" smtClean="0"/>
              <a:t> will revise the WID to add the requests to be reviewed in RAN4 meeting and to be approved in RAN plenary.</a:t>
            </a:r>
          </a:p>
          <a:p>
            <a:r>
              <a:rPr lang="en-US" altLang="zh-CN" dirty="0" err="1" smtClean="0"/>
              <a:t>Rapporteur</a:t>
            </a:r>
            <a:r>
              <a:rPr lang="en-US" altLang="zh-CN" dirty="0" smtClean="0"/>
              <a:t> will prepare a big CR to introduce all of the new proposals after the revision WID is approved in RAN plenary, no separated CRs are needed.</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775</TotalTime>
  <Words>480</Words>
  <Application>Microsoft Office PowerPoint</Application>
  <PresentationFormat>全屏显示(4:3)</PresentationFormat>
  <Paragraphs>26</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how to introduce 4Rx requirements for CA</vt:lpstr>
      <vt:lpstr>Background</vt:lpstr>
      <vt:lpstr>WF (1/2)</vt:lpstr>
      <vt:lpstr>WF (2/2)</vt:lpstr>
      <vt:lpstr>Annex - 4Rx band WI procedure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how to introduce 4Rx requirements for CA</dc:title>
  <dc:creator>Shanhuiping</dc:creator>
  <cp:lastModifiedBy>Huawei</cp:lastModifiedBy>
  <cp:revision>19</cp:revision>
  <dcterms:created xsi:type="dcterms:W3CDTF">2017-02-14T17:23:53Z</dcterms:created>
  <dcterms:modified xsi:type="dcterms:W3CDTF">2017-02-17T10:27:03Z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(2)vTC3YXaD+bcbjmKgL6D93Fbcclanlq6YEsF5859vMPURP9UGl2XgDRHYWjaelWPB1i7rsVof
0zyAHnedRPASjRvtQTsNa5n45ccVCgrkX0Ku7yfr2AVf+rRJdlncQTJaBddgL/0VEeUrncBC
7shwY0a7QIdtNr/JNvmm6iYrsI4M1c+51hKJEiQreyruMqCnODMqwD87qcTJjie9pmF0oPIJ
ra/paErhZD6U9Egiv2</vt:lpwstr>
  </property>
  <property fmtid="{D5CDD505-2E9C-101B-9397-08002B2CF9AE}" pid="3" name="_2015_ms_pID_7253431">
    <vt:lpwstr>lLmxHbfelfm4npvemo8Zr1fkf0nFja8Dgq4mFR9lJIgbwH9ajLBJvG
GPnmuOQzgcSxcKuuKtPWeYk6cmPegGEqQMncsm3KjC1/Xg1Plhigf2x8VSJw43iCPItcruDP
Cnt1JhhZjx7RndPBA+S58Q6cRnzXGL/YKdJi8AFMfqhI5w==</vt:lpwstr>
  </property>
</Properties>
</file>