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56" r:id="rId6"/>
    <p:sldId id="360" r:id="rId7"/>
    <p:sldId id="359" r:id="rId8"/>
    <p:sldId id="348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77" autoAdjust="0"/>
    <p:restoredTop sz="87234" autoAdjust="0"/>
  </p:normalViewPr>
  <p:slideViewPr>
    <p:cSldViewPr>
      <p:cViewPr varScale="1">
        <p:scale>
          <a:sx n="121" d="100"/>
          <a:sy n="121" d="100"/>
        </p:scale>
        <p:origin x="140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4604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717158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V2V </a:t>
            </a:r>
            <a:r>
              <a:rPr lang="en-US" altLang="en-US" sz="4000" dirty="0" smtClean="0"/>
              <a:t>demodulation requirements</a:t>
            </a:r>
            <a:endParaRPr lang="en-GB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LGE, </a:t>
            </a:r>
            <a:r>
              <a:rPr lang="en-US" altLang="en-US" sz="2800" dirty="0">
                <a:solidFill>
                  <a:srgbClr val="898989"/>
                </a:solidFill>
              </a:rPr>
              <a:t>Huawei, </a:t>
            </a:r>
            <a:r>
              <a:rPr lang="en-US" altLang="en-US" sz="2800" dirty="0" err="1" smtClean="0">
                <a:solidFill>
                  <a:srgbClr val="898989"/>
                </a:solidFill>
              </a:rPr>
              <a:t>HiSilicon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5996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#82</a:t>
            </a:r>
            <a:br>
              <a:rPr lang="en-US" altLang="zh-CN" sz="1800" b="1" dirty="0" smtClean="0"/>
            </a:br>
            <a:r>
              <a:rPr lang="en-US" sz="1800" b="1" dirty="0"/>
              <a:t>Athens, Greece, 13 - 17 February,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 smtClean="0"/>
              <a:t>7.19.4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R4-1702189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During RAN4 #80Bis meeting, test scope of demodulation performance tests were captured in WF[1]</a:t>
            </a:r>
          </a:p>
          <a:p>
            <a:pPr lvl="1"/>
            <a:r>
              <a:rPr lang="en-US" altLang="ko-KR" sz="1800" dirty="0" smtClean="0"/>
              <a:t>Single-link </a:t>
            </a:r>
            <a:r>
              <a:rPr lang="en-US" altLang="ko-KR" sz="1800" dirty="0"/>
              <a:t>PSSCH and PSCCH demodulation performance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handle high CFO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handle high and low Doppler spread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of PSCCH DMRS blind detection</a:t>
            </a:r>
          </a:p>
          <a:p>
            <a:pPr lvl="1"/>
            <a:r>
              <a:rPr lang="en-US" altLang="ko-KR" sz="1800" dirty="0" smtClean="0"/>
              <a:t>Multi-link </a:t>
            </a:r>
            <a:r>
              <a:rPr lang="en-US" altLang="ko-KR" sz="1800" dirty="0"/>
              <a:t>PSSCH and PSCCH demodulation performance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perform simultaneous reception of multiple V2V links with different propagation conditions (time offset, carrier frequency error, delay spread, Doppler spread)</a:t>
            </a:r>
          </a:p>
          <a:p>
            <a:pPr lvl="2"/>
            <a:r>
              <a:rPr lang="en-US" altLang="ko-KR" sz="1600" dirty="0" smtClean="0"/>
              <a:t>Capability </a:t>
            </a:r>
            <a:r>
              <a:rPr lang="en-US" altLang="ko-KR" sz="1600" dirty="0"/>
              <a:t>to perform reception of links with max power imbalance</a:t>
            </a:r>
          </a:p>
          <a:p>
            <a:pPr lvl="1"/>
            <a:r>
              <a:rPr lang="en-US" altLang="ko-KR" sz="1800" dirty="0" smtClean="0"/>
              <a:t>Maximum </a:t>
            </a:r>
            <a:r>
              <a:rPr lang="en-US" altLang="ko-KR" sz="1800" dirty="0"/>
              <a:t>process </a:t>
            </a:r>
            <a:r>
              <a:rPr lang="en-US" altLang="ko-KR" sz="1800" dirty="0" smtClean="0"/>
              <a:t>test</a:t>
            </a:r>
            <a:endParaRPr lang="en-US" altLang="ko-KR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Remaining issues related with other WGs decision will be handled during RAN4 V2X WI phase.</a:t>
            </a:r>
          </a:p>
          <a:p>
            <a:pPr lvl="1"/>
            <a:endParaRPr lang="en-US" altLang="ko-KR" sz="1200" dirty="0"/>
          </a:p>
          <a:p>
            <a:pPr lvl="1"/>
            <a:endParaRPr lang="en-US" altLang="ko-KR" sz="1200" dirty="0" smtClean="0"/>
          </a:p>
          <a:p>
            <a:r>
              <a:rPr lang="en-US" altLang="ko-KR" dirty="0" smtClean="0"/>
              <a:t>Single-link </a:t>
            </a:r>
            <a:r>
              <a:rPr lang="en-US" altLang="ko-KR" dirty="0"/>
              <a:t>performance</a:t>
            </a:r>
          </a:p>
          <a:p>
            <a:pPr lvl="1"/>
            <a:r>
              <a:rPr lang="en-US" altLang="ko-KR" dirty="0"/>
              <a:t>Introduce new PSCCH &amp; PSSCH performance under fading condition</a:t>
            </a:r>
          </a:p>
          <a:p>
            <a:pPr lvl="2"/>
            <a:r>
              <a:rPr lang="en-US" altLang="ko-KR" dirty="0"/>
              <a:t>In this meeting, actual requirements can be defined with </a:t>
            </a:r>
            <a:r>
              <a:rPr lang="en-US" altLang="ko-KR" dirty="0" smtClean="0"/>
              <a:t>TBD</a:t>
            </a:r>
          </a:p>
          <a:p>
            <a:pPr lvl="2"/>
            <a:r>
              <a:rPr lang="en-US" altLang="ko-KR" dirty="0" smtClean="0"/>
              <a:t>In </a:t>
            </a:r>
            <a:r>
              <a:rPr lang="en-US" altLang="ko-KR" dirty="0" smtClean="0"/>
              <a:t>next meeting, actual requirements will be updated and fixed with impairment results from interesting companies</a:t>
            </a:r>
          </a:p>
          <a:p>
            <a:pPr lvl="2"/>
            <a:endParaRPr lang="en-US" altLang="ko-KR" dirty="0"/>
          </a:p>
          <a:p>
            <a:r>
              <a:rPr lang="en-US" altLang="ko-KR" dirty="0"/>
              <a:t>Maximum process test</a:t>
            </a:r>
          </a:p>
          <a:p>
            <a:pPr lvl="1"/>
            <a:r>
              <a:rPr lang="en-US" altLang="ko-KR" dirty="0"/>
              <a:t>Introduce the maximum process test, the details are subjected to RAN1 </a:t>
            </a:r>
            <a:r>
              <a:rPr lang="en-US" altLang="ko-KR" dirty="0" smtClean="0"/>
              <a:t>decision</a:t>
            </a:r>
            <a:endParaRPr lang="en-US" altLang="ko-KR" dirty="0"/>
          </a:p>
          <a:p>
            <a:pPr lvl="1"/>
            <a:endParaRPr lang="en-US" altLang="ko-KR" sz="1600" dirty="0"/>
          </a:p>
          <a:p>
            <a:endParaRPr lang="en-US" altLang="ko-KR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9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r>
              <a:rPr lang="en-US" dirty="0" smtClean="0"/>
              <a:t>Multi-link performance</a:t>
            </a:r>
          </a:p>
          <a:p>
            <a:pPr lvl="1"/>
            <a:r>
              <a:rPr lang="en-US" altLang="ko-KR" dirty="0" smtClean="0"/>
              <a:t>FFS whether introduce requirements for simultaneous </a:t>
            </a:r>
            <a:r>
              <a:rPr lang="en-US" altLang="ko-KR" dirty="0"/>
              <a:t>reception of multiple V2V links with different propagation </a:t>
            </a:r>
            <a:r>
              <a:rPr lang="en-US" altLang="ko-KR" dirty="0" smtClean="0"/>
              <a:t>conditions or not</a:t>
            </a:r>
          </a:p>
          <a:p>
            <a:pPr lvl="1"/>
            <a:r>
              <a:rPr lang="en-US" altLang="ko-KR" dirty="0" smtClean="0"/>
              <a:t>Introduce new power imbalance requirement</a:t>
            </a:r>
          </a:p>
          <a:p>
            <a:pPr lvl="2"/>
            <a:r>
              <a:rPr lang="en-US" altLang="ko-KR" dirty="0" smtClean="0"/>
              <a:t>Define for 20MHz only</a:t>
            </a:r>
          </a:p>
          <a:p>
            <a:pPr lvl="2"/>
            <a:r>
              <a:rPr lang="en-US" altLang="ko-KR" dirty="0" smtClean="0"/>
              <a:t>Both UE1 and UE2 are allocated with not adjacent considering followings</a:t>
            </a:r>
          </a:p>
          <a:p>
            <a:pPr lvl="3"/>
            <a:r>
              <a:rPr lang="en-US" altLang="ko-KR" dirty="0"/>
              <a:t>Avoid channel edge</a:t>
            </a:r>
          </a:p>
          <a:p>
            <a:pPr lvl="3"/>
            <a:r>
              <a:rPr lang="en-US" altLang="ko-KR" dirty="0"/>
              <a:t>Avoid LO RBs</a:t>
            </a:r>
          </a:p>
          <a:p>
            <a:pPr lvl="3"/>
            <a:r>
              <a:rPr lang="en-US" altLang="ko-KR" dirty="0"/>
              <a:t>Ensure the distance between 2 transmissions are at least 10RBs apart.</a:t>
            </a:r>
          </a:p>
          <a:p>
            <a:pPr lvl="3"/>
            <a:r>
              <a:rPr lang="en-US" altLang="ko-KR" dirty="0"/>
              <a:t>Avoid the two transmissions being in the IQ image region of each other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US" altLang="ko-KR" dirty="0"/>
              <a:t>note that the IQ image is 25dBc, which is quite significant in this kind of test). </a:t>
            </a:r>
            <a:endParaRPr lang="en-US" altLang="ko-KR" dirty="0" smtClean="0"/>
          </a:p>
          <a:p>
            <a:pPr lvl="2"/>
            <a:r>
              <a:rPr lang="en-US" altLang="ko-KR" dirty="0"/>
              <a:t>TBC if non adjacent allocation can be used to meet all the power imbalance test case purposes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In this meeting, SNR1 and SNR2 can be defined with [] values based on existing simulation </a:t>
            </a:r>
            <a:r>
              <a:rPr lang="en-US" altLang="ko-KR" dirty="0"/>
              <a:t>results </a:t>
            </a:r>
            <a:r>
              <a:rPr lang="en-US" altLang="ko-KR" dirty="0" smtClean="0"/>
              <a:t>and further updated in next meeting with more input from interesting companies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R4-168710, “WF </a:t>
            </a:r>
            <a:r>
              <a:rPr lang="en-US" dirty="0"/>
              <a:t>on V2V demodulation performance </a:t>
            </a:r>
            <a:r>
              <a:rPr lang="en-US" dirty="0" smtClean="0"/>
              <a:t>test”, Huawei, </a:t>
            </a:r>
            <a:r>
              <a:rPr lang="en-US" dirty="0" err="1" smtClean="0"/>
              <a:t>HiSilicon</a:t>
            </a:r>
            <a:r>
              <a:rPr lang="en-US" dirty="0" smtClean="0"/>
              <a:t>, LGE, Qualcomm, Ericsson, Intel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R4-1610866, “Way </a:t>
            </a:r>
            <a:r>
              <a:rPr lang="en-US" dirty="0"/>
              <a:t>forward on V2V single-link performance </a:t>
            </a:r>
            <a:r>
              <a:rPr lang="en-US" dirty="0" smtClean="0"/>
              <a:t>requirements”, Huawei, </a:t>
            </a:r>
            <a:r>
              <a:rPr lang="en-US" dirty="0" err="1" smtClean="0"/>
              <a:t>HiSilicon</a:t>
            </a:r>
            <a:r>
              <a:rPr lang="en-US" dirty="0" smtClean="0"/>
              <a:t>, LG Electronics,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R4-1610701, “Way </a:t>
            </a:r>
            <a:r>
              <a:rPr lang="en-US" dirty="0"/>
              <a:t>forward on V2V power imbalance </a:t>
            </a:r>
            <a:r>
              <a:rPr lang="en-US" dirty="0" smtClean="0"/>
              <a:t>tests”, LGE, Huawei, </a:t>
            </a:r>
            <a:r>
              <a:rPr lang="en-US" dirty="0" err="1" smtClean="0"/>
              <a:t>HiSilicon</a:t>
            </a:r>
            <a:r>
              <a:rPr lang="en-US" dirty="0" smtClean="0"/>
              <a:t>, Qualcomm, Ericsson, CATT, Intel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R4-1609763</a:t>
            </a:r>
            <a:r>
              <a:rPr lang="en-US" dirty="0"/>
              <a:t>, “Discussion about maximum process tests for Rel-14 V2V,” LG Electronics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R4-1609479, “Discussion </a:t>
            </a:r>
            <a:r>
              <a:rPr lang="en-US" dirty="0"/>
              <a:t>on maximum </a:t>
            </a:r>
            <a:r>
              <a:rPr lang="en-US" dirty="0" err="1"/>
              <a:t>sidelink</a:t>
            </a:r>
            <a:r>
              <a:rPr lang="en-US" dirty="0"/>
              <a:t> processes test for </a:t>
            </a:r>
            <a:r>
              <a:rPr lang="en-US" dirty="0" smtClean="0"/>
              <a:t>V2V”, Huawei, </a:t>
            </a:r>
            <a:r>
              <a:rPr lang="en-US" dirty="0" err="1" smtClean="0"/>
              <a:t>HiSilicon</a:t>
            </a: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66EEDB98-F073-460B-B9B0-9643F9FE785E"/>
    <ds:schemaRef ds:uri="http://purl.org/dc/elements/1.1/"/>
    <ds:schemaRef ds:uri="http://purl.org/dc/terms/"/>
    <ds:schemaRef ds:uri="http://schemas.microsoft.com/office/2006/metadata/properties"/>
    <ds:schemaRef ds:uri="17c5c574-4f42-45b3-8a7f-77d8e859d074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17461</TotalTime>
  <Words>354</Words>
  <Application>Microsoft Office PowerPoint</Application>
  <PresentationFormat>화면 슬라이드 쇼(4:3)</PresentationFormat>
  <Paragraphs>50</Paragraphs>
  <Slides>5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宋体</vt:lpstr>
      <vt:lpstr>맑은 고딕</vt:lpstr>
      <vt:lpstr>Arial</vt:lpstr>
      <vt:lpstr>Calibri</vt:lpstr>
      <vt:lpstr>Office Theme</vt:lpstr>
      <vt:lpstr>WF on V2V demodulation requirements</vt:lpstr>
      <vt:lpstr>Background</vt:lpstr>
      <vt:lpstr>Way Forward</vt:lpstr>
      <vt:lpstr>Way Forward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정만영/수석연구원/차세대표준(연)ACS팀(manyoung.jung@lge.com)</cp:lastModifiedBy>
  <cp:revision>808</cp:revision>
  <dcterms:created xsi:type="dcterms:W3CDTF">2013-05-13T16:02:00Z</dcterms:created>
  <dcterms:modified xsi:type="dcterms:W3CDTF">2017-02-17T09:10:30Z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e3d1327c-b937-4d4e-894c-4f630fc3e576</vt:lpwstr>
  </property>
  <property fmtid="{D5CDD505-2E9C-101B-9397-08002B2CF9AE}" pid="7" name="CTP_TimeStamp">
    <vt:lpwstr>2016-10-11 14:54:38Z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NewReviewCycle">
    <vt:lpwstr/>
  </property>
  <property fmtid="{D5CDD505-2E9C-101B-9397-08002B2CF9AE}" pid="13" name="_2015_ms_pID_725343">
    <vt:lpwstr>(2)Tb4/bMsUQVSfllY4FRXG6hyWf6d/AcWjN9sckJmra9r3rGpAQqujRP8PS7ISyHhfIbRFzovs
SnbtplhJ9ElQDJRa8TXM3Jui0Bk6h2CSqhpVVQGrv/+Vi9qvLYVyDqXMMNz+B+Ot17Y/eO8v
i3fmLP3PmDhKXCMZs3dqRB0QjajhERZ2C6WChB6E7Dds0kvWx0hUn9fLStlU+MdpTydUSk+z
nub5vpHH1Rq4m666K7</vt:lpwstr>
  </property>
  <property fmtid="{D5CDD505-2E9C-101B-9397-08002B2CF9AE}" pid="14" name="_2015_ms_pID_7253431">
    <vt:lpwstr>zpNuOfKK0GkWE4djqBAZ2ykOpogUr6k9tNDQU6bNGiD/j8ynQBtocW
2MMV5XqKdWhItG0ImtmbrZSxvPQmFZbR46FDIooFQcccjQUAuzvdiNNAwpgN4B+bSy30q+/d
I1NLOLNFNK+s60ypZAndTOoVtdS02dP2eXZqKEsLJAfu6HnwgU91/a0og840ZmN6DJvj+KEf
mHm4cmSuyQrq5Xax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1486973052</vt:lpwstr>
  </property>
</Properties>
</file>