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55" r:id="rId6"/>
    <p:sldId id="364" r:id="rId7"/>
    <p:sldId id="363" r:id="rId8"/>
    <p:sldId id="365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16.02.2017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Arial" panose="020B0604020202020204" pitchFamily="34" charset="0"/>
              </a:rPr>
              <a:t>WF on </a:t>
            </a:r>
            <a:r>
              <a:rPr lang="en-US" dirty="0">
                <a:latin typeface="Arial" panose="020B0604020202020204" pitchFamily="34" charset="0"/>
              </a:rPr>
              <a:t>Demodulation Requirements for UEs Supporting Coverage Enhancements</a:t>
            </a:r>
            <a:endParaRPr lang="en-GB" altLang="en-US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</a:t>
            </a:r>
            <a:r>
              <a:rPr lang="en-US" altLang="en-US" sz="2800" dirty="0" smtClean="0">
                <a:solidFill>
                  <a:srgbClr val="898989"/>
                </a:solidFill>
              </a:rPr>
              <a:t>Qualcomm, </a:t>
            </a:r>
            <a:r>
              <a:rPr lang="en-US" altLang="en-US" sz="2800" dirty="0" smtClean="0">
                <a:solidFill>
                  <a:srgbClr val="898989"/>
                </a:solidFill>
              </a:rPr>
              <a:t>Ericsson, Huawei, HiSilicon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146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2</a:t>
            </a:r>
            <a:br>
              <a:rPr lang="en-US" altLang="zh-CN" sz="1800" b="1" dirty="0"/>
            </a:br>
            <a:r>
              <a:rPr lang="en-US" sz="1800" b="1" dirty="0"/>
              <a:t>Athens, Greece, 13 - 17 February 2017</a:t>
            </a:r>
            <a:endParaRPr lang="en-GB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 dirty="0"/>
              <a:t>5.4.6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5" y="323850"/>
            <a:ext cx="13211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R4-1702164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	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The Rel-13 CE feature can be supported by any LTE UE category and not restricted to be used for Category M1 devices only</a:t>
            </a:r>
          </a:p>
          <a:p>
            <a:pPr algn="just"/>
            <a:r>
              <a:rPr lang="en-GB" sz="2000" dirty="0"/>
              <a:t>Existing UE demodulation performance and CQI requirements for the CE feature are defined based on the simulation results with </a:t>
            </a:r>
            <a:r>
              <a:rPr lang="en-GB" sz="2000" dirty="0" smtClean="0"/>
              <a:t>the </a:t>
            </a:r>
            <a:r>
              <a:rPr lang="en-GB" sz="2000" dirty="0"/>
              <a:t>Category M1 devices with single receiver </a:t>
            </a:r>
            <a:r>
              <a:rPr lang="en-GB" sz="2000" dirty="0" smtClean="0"/>
              <a:t>antenna</a:t>
            </a:r>
            <a:endParaRPr lang="en-GB" sz="2000" strike="sngStrike" dirty="0"/>
          </a:p>
          <a:p>
            <a:pPr lvl="1" algn="just"/>
            <a:r>
              <a:rPr lang="en-US" sz="1800" dirty="0"/>
              <a:t>The applicability of existing requirements for other devices with 1 RX chain is unclear</a:t>
            </a:r>
          </a:p>
          <a:p>
            <a:pPr lvl="1" algn="just"/>
            <a:r>
              <a:rPr lang="en-US" sz="1800" dirty="0"/>
              <a:t>The requirements for the devices with 2 and 4 RX chains are not defined and existing Cat M1 requirements </a:t>
            </a:r>
            <a:r>
              <a:rPr lang="en-US" sz="1800" dirty="0" smtClean="0"/>
              <a:t>may not be </a:t>
            </a:r>
            <a:r>
              <a:rPr lang="en-US" sz="1800" dirty="0"/>
              <a:t>directly reused</a:t>
            </a:r>
          </a:p>
          <a:p>
            <a:pPr lvl="1" algn="just"/>
            <a:r>
              <a:rPr lang="en-US" sz="1800" dirty="0" smtClean="0"/>
              <a:t>It is </a:t>
            </a:r>
            <a:r>
              <a:rPr lang="en-US" sz="1800" dirty="0"/>
              <a:t>not clear how to setup the test for demodulation and CQI requirements for devices with 2 and 4 Rx chains supporting coverage enhancement.</a:t>
            </a:r>
          </a:p>
          <a:p>
            <a:pPr lvl="1" algn="just"/>
            <a:endParaRPr lang="en-US" sz="1800" dirty="0"/>
          </a:p>
          <a:p>
            <a:pPr marL="0" indent="0" algn="just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1164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Session Agreements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1: Further clarify Rel-13 CE demodulation requirements applicability for non Category M1 device categories.</a:t>
            </a:r>
          </a:p>
          <a:p>
            <a:r>
              <a:rPr lang="en-US" dirty="0"/>
              <a:t>Proposal 2: Define Rel-13 CE UE demodulation requirements applicability for other device types with single receive antenna.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3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Define Rel-13 CE UE demodulation and CQI requirements applicability for other UE types with single receive antenna:</a:t>
            </a:r>
          </a:p>
          <a:p>
            <a:pPr lvl="1"/>
            <a:r>
              <a:rPr lang="en-US" sz="1800" dirty="0"/>
              <a:t>Existing Rel-13 CE UE demodulation requirements are applicable for “UE Category 1 + 1RX” </a:t>
            </a:r>
            <a:endParaRPr lang="en-US" sz="1800" dirty="0" smtClean="0"/>
          </a:p>
          <a:p>
            <a:pPr lvl="1"/>
            <a:r>
              <a:rPr lang="en-US" sz="1800" dirty="0" smtClean="0"/>
              <a:t>FFS for “UE </a:t>
            </a:r>
            <a:r>
              <a:rPr lang="en-US" sz="1800" dirty="0"/>
              <a:t>DL Category 0”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7460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Define additional CE UE demodulation performance and CQI requirements for the UEs with larger number of receive chains (incl. 2 and 4 RX).</a:t>
            </a:r>
          </a:p>
          <a:p>
            <a:pPr lvl="1"/>
            <a:r>
              <a:rPr lang="en-US" dirty="0"/>
              <a:t>Methodology to define the requirements for 2RX and 4RX UEs is FFS</a:t>
            </a:r>
          </a:p>
          <a:p>
            <a:pPr lvl="2"/>
            <a:r>
              <a:rPr lang="en-US" dirty="0"/>
              <a:t>Option 1: Simplified antennas connection method (Ref: R4-1700875)</a:t>
            </a:r>
          </a:p>
          <a:p>
            <a:pPr lvl="3"/>
            <a:r>
              <a:rPr lang="en-GB" dirty="0" smtClean="0"/>
              <a:t>Reuse </a:t>
            </a:r>
            <a:r>
              <a:rPr lang="en-GB" dirty="0" smtClean="0"/>
              <a:t>the existing test setups and parameters </a:t>
            </a:r>
            <a:endParaRPr lang="en-US" dirty="0"/>
          </a:p>
          <a:p>
            <a:pPr lvl="3"/>
            <a:r>
              <a:rPr lang="en-US" dirty="0"/>
              <a:t>T</a:t>
            </a:r>
            <a:r>
              <a:rPr lang="en-GB" dirty="0"/>
              <a:t>he existing CE tests are performed by duplicating the fading channel from each </a:t>
            </a:r>
            <a:r>
              <a:rPr lang="en-GB" dirty="0" err="1"/>
              <a:t>Tx</a:t>
            </a:r>
            <a:r>
              <a:rPr lang="en-GB" dirty="0"/>
              <a:t> antenna and adding independent noise for each Rx antenna.</a:t>
            </a:r>
          </a:p>
          <a:p>
            <a:pPr lvl="3"/>
            <a:r>
              <a:rPr lang="en-US" dirty="0"/>
              <a:t>The new CE performance requirements are introduced.</a:t>
            </a:r>
          </a:p>
          <a:p>
            <a:pPr lvl="4"/>
            <a:r>
              <a:rPr lang="en-GB" dirty="0"/>
              <a:t>FFS to </a:t>
            </a:r>
            <a:r>
              <a:rPr lang="en-US" dirty="0"/>
              <a:t>reuse the same </a:t>
            </a:r>
            <a:r>
              <a:rPr lang="en-US" dirty="0" smtClean="0"/>
              <a:t>requirements </a:t>
            </a:r>
            <a:r>
              <a:rPr lang="en-US" dirty="0"/>
              <a:t>or add some </a:t>
            </a:r>
            <a:r>
              <a:rPr lang="en-US" dirty="0" smtClean="0"/>
              <a:t>margins </a:t>
            </a:r>
            <a:r>
              <a:rPr lang="en-US" dirty="0"/>
              <a:t>or similar</a:t>
            </a:r>
            <a:endParaRPr lang="en-GB" dirty="0"/>
          </a:p>
          <a:p>
            <a:pPr lvl="2"/>
            <a:r>
              <a:rPr lang="en-US" dirty="0"/>
              <a:t>Option 2: Full antenna connection method</a:t>
            </a:r>
          </a:p>
          <a:p>
            <a:pPr lvl="3"/>
            <a:r>
              <a:rPr lang="en-US" dirty="0"/>
              <a:t>New </a:t>
            </a:r>
            <a:r>
              <a:rPr lang="en-GB" dirty="0"/>
              <a:t>CE tests with full channel models are defined under assumption that channel fading is independently generated for each RX antenna.</a:t>
            </a:r>
          </a:p>
          <a:p>
            <a:pPr lvl="2"/>
            <a:r>
              <a:rPr lang="en-US" dirty="0"/>
              <a:t>Other options are not precluded</a:t>
            </a:r>
          </a:p>
          <a:p>
            <a:pPr lvl="1"/>
            <a:r>
              <a:rPr lang="en-US" dirty="0"/>
              <a:t>Companies are encouraged to bring analysis on how to introduce the requirements in the RAN4 #82bis</a:t>
            </a:r>
          </a:p>
          <a:p>
            <a:pPr lvl="2"/>
            <a:r>
              <a:rPr lang="en-GB" dirty="0"/>
              <a:t>Example: applicable release, applicable test </a:t>
            </a:r>
            <a:r>
              <a:rPr lang="en-GB" dirty="0" smtClean="0"/>
              <a:t>parameters, antenna connection methodology 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3605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66EEDB98-F073-460B-B9B0-9643F9FE785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17c5c574-4f42-45b3-8a7f-77d8e859d074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7312</TotalTime>
  <Words>402</Words>
  <Application>Microsoft Office PowerPoint</Application>
  <PresentationFormat>On-screen Show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Theme</vt:lpstr>
      <vt:lpstr>WF on Demodulation Requirements for UEs Supporting Coverage Enhancements</vt:lpstr>
      <vt:lpstr>Background</vt:lpstr>
      <vt:lpstr>Main Session Agreements</vt:lpstr>
      <vt:lpstr>Way Forward (1)</vt:lpstr>
      <vt:lpstr>Way Forward (2)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701</cp:revision>
  <dcterms:created xsi:type="dcterms:W3CDTF">2013-05-13T16:02:00Z</dcterms:created>
  <dcterms:modified xsi:type="dcterms:W3CDTF">2017-02-16T16:01:37Z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2016-11-16 13:03:46Z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1487233260</vt:lpwstr>
  </property>
</Properties>
</file>