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356" r:id="rId6"/>
    <p:sldId id="360" r:id="rId7"/>
    <p:sldId id="359" r:id="rId8"/>
    <p:sldId id="361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57" autoAdjust="0"/>
    <p:restoredTop sz="87234" autoAdjust="0"/>
  </p:normalViewPr>
  <p:slideViewPr>
    <p:cSldViewPr>
      <p:cViewPr varScale="1">
        <p:scale>
          <a:sx n="86" d="100"/>
          <a:sy n="86" d="100"/>
        </p:scale>
        <p:origin x="11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17.02.2017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8460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73442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2/17/2017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V2V </a:t>
            </a:r>
            <a:r>
              <a:rPr lang="en-US" altLang="en-US" sz="4000" dirty="0" smtClean="0"/>
              <a:t>single-link tests</a:t>
            </a:r>
            <a:endParaRPr lang="en-GB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Huawei, </a:t>
            </a:r>
            <a:r>
              <a:rPr lang="en-US" altLang="en-US" sz="2800" dirty="0" err="1" smtClean="0">
                <a:solidFill>
                  <a:srgbClr val="898989"/>
                </a:solidFill>
              </a:rPr>
              <a:t>HiSilicon</a:t>
            </a:r>
            <a:r>
              <a:rPr lang="en-US" altLang="en-US" sz="2800" dirty="0" smtClean="0">
                <a:solidFill>
                  <a:srgbClr val="898989"/>
                </a:solidFill>
              </a:rPr>
              <a:t>, LG</a:t>
            </a:r>
            <a:r>
              <a:rPr lang="en-US" altLang="en-US" sz="2800" dirty="0">
                <a:solidFill>
                  <a:srgbClr val="898989"/>
                </a:solidFill>
              </a:rPr>
              <a:t>E</a:t>
            </a:r>
            <a:r>
              <a:rPr lang="en-US" altLang="en-US" sz="2800" dirty="0" smtClean="0">
                <a:solidFill>
                  <a:srgbClr val="898989"/>
                </a:solidFill>
              </a:rPr>
              <a:t>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5996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#82</a:t>
            </a:r>
            <a:br>
              <a:rPr lang="en-US" altLang="zh-CN" sz="1800" b="1" dirty="0" smtClean="0"/>
            </a:br>
            <a:r>
              <a:rPr lang="en-US" sz="1800" b="1" dirty="0"/>
              <a:t>Athens, Greece, 13 - 17 February, 2017</a:t>
            </a:r>
            <a:endParaRPr lang="en-GB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sz="1800" b="1" dirty="0" smtClean="0"/>
              <a:t>7.19.4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R4-1702135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502275"/>
          </a:xfrm>
        </p:spPr>
        <p:txBody>
          <a:bodyPr/>
          <a:lstStyle/>
          <a:p>
            <a:r>
              <a:rPr lang="en-US" altLang="ko-KR" dirty="0" smtClean="0"/>
              <a:t>During RAN4 #81 meeting, </a:t>
            </a:r>
            <a:r>
              <a:rPr lang="en-GB" altLang="zh-CN" dirty="0" smtClean="0"/>
              <a:t>we have some agreements for </a:t>
            </a:r>
            <a:r>
              <a:rPr lang="en-GB" altLang="zh-CN" dirty="0"/>
              <a:t>PSCCH and PSSCH </a:t>
            </a:r>
            <a:r>
              <a:rPr lang="en-GB" altLang="zh-CN" dirty="0" smtClean="0"/>
              <a:t>performance requirements in [2]</a:t>
            </a:r>
            <a:endParaRPr lang="en-GB" altLang="zh-CN" dirty="0"/>
          </a:p>
          <a:p>
            <a:pPr lvl="1"/>
            <a:r>
              <a:rPr lang="en-US" altLang="zh-CN" dirty="0" smtClean="0"/>
              <a:t>Propagation condition</a:t>
            </a:r>
            <a:endParaRPr lang="en-US" altLang="zh-CN" dirty="0"/>
          </a:p>
          <a:p>
            <a:pPr lvl="2"/>
            <a:r>
              <a:rPr lang="en-US" altLang="zh-CN" dirty="0"/>
              <a:t>Option 1: </a:t>
            </a:r>
            <a:r>
              <a:rPr lang="en-US" altLang="zh-CN" dirty="0" smtClean="0"/>
              <a:t>EVA180</a:t>
            </a:r>
          </a:p>
          <a:p>
            <a:pPr lvl="2"/>
            <a:r>
              <a:rPr lang="en-US" altLang="zh-CN" dirty="0" smtClean="0"/>
              <a:t>Option 2: EVA1500</a:t>
            </a:r>
          </a:p>
          <a:p>
            <a:pPr lvl="2"/>
            <a:r>
              <a:rPr lang="en-US" altLang="zh-CN" dirty="0" smtClean="0"/>
              <a:t>Option </a:t>
            </a:r>
            <a:r>
              <a:rPr lang="en-US" altLang="zh-CN" dirty="0"/>
              <a:t>3: </a:t>
            </a:r>
            <a:r>
              <a:rPr lang="en-US" altLang="zh-CN" dirty="0" smtClean="0"/>
              <a:t>EVA2700</a:t>
            </a:r>
            <a:endParaRPr lang="en-US" altLang="zh-CN" dirty="0"/>
          </a:p>
          <a:p>
            <a:pPr lvl="2"/>
            <a:r>
              <a:rPr lang="en-US" altLang="zh-CN" dirty="0"/>
              <a:t>Option 4: </a:t>
            </a:r>
            <a:r>
              <a:rPr lang="en-US" altLang="zh-CN" dirty="0" smtClean="0"/>
              <a:t>EVA1000</a:t>
            </a:r>
            <a:endParaRPr lang="en-US" altLang="zh-CN" dirty="0"/>
          </a:p>
          <a:p>
            <a:pPr lvl="2"/>
            <a:r>
              <a:rPr lang="en-US" altLang="zh-CN" dirty="0"/>
              <a:t>Other options are not precluded and down selection in next </a:t>
            </a:r>
            <a:r>
              <a:rPr lang="en-US" altLang="zh-CN" dirty="0" smtClean="0"/>
              <a:t>meeting</a:t>
            </a:r>
            <a:endParaRPr lang="en-US" altLang="ko-KR" sz="1600" dirty="0"/>
          </a:p>
          <a:p>
            <a:pPr lvl="1"/>
            <a:r>
              <a:rPr lang="en-US" altLang="zh-CN" dirty="0"/>
              <a:t>Relative timing error (considering </a:t>
            </a:r>
            <a:r>
              <a:rPr lang="en-US" altLang="zh-CN" dirty="0" err="1"/>
              <a:t>Tx</a:t>
            </a:r>
            <a:r>
              <a:rPr lang="en-US" altLang="zh-CN" dirty="0"/>
              <a:t> and Rx): 24Ts</a:t>
            </a:r>
          </a:p>
          <a:p>
            <a:pPr lvl="2"/>
            <a:r>
              <a:rPr lang="en-US" altLang="zh-CN" dirty="0"/>
              <a:t>FFS whether to take into account V2V signal propagation delay from TX to RX. To be decided in next </a:t>
            </a:r>
            <a:r>
              <a:rPr lang="en-US" altLang="zh-CN" dirty="0" smtClean="0"/>
              <a:t>meeting</a:t>
            </a:r>
          </a:p>
          <a:p>
            <a:r>
              <a:rPr lang="en-US" altLang="zh-CN" sz="2000" dirty="0"/>
              <a:t>Channel estimation interpolation filter in time domain</a:t>
            </a:r>
          </a:p>
          <a:p>
            <a:pPr lvl="1"/>
            <a:r>
              <a:rPr lang="en-US" altLang="zh-CN" sz="1800" dirty="0"/>
              <a:t>Option 1: Linear channel interpolation</a:t>
            </a:r>
          </a:p>
          <a:p>
            <a:pPr lvl="1"/>
            <a:r>
              <a:rPr lang="en-US" altLang="zh-CN" sz="1800" dirty="0"/>
              <a:t>Option 2: Doppler spread conditions adaptive interpolation</a:t>
            </a:r>
          </a:p>
          <a:p>
            <a:pPr lvl="1"/>
            <a:r>
              <a:rPr lang="en-US" altLang="zh-CN" sz="1800" dirty="0"/>
              <a:t>Interested companies are encouraged to provide analyses and other options are not precluded and down select in next meeting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0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For PSSCH, define following test cases</a:t>
            </a:r>
          </a:p>
          <a:p>
            <a:pPr lvl="1"/>
            <a:r>
              <a:rPr lang="en-US" altLang="zh-CN" dirty="0" smtClean="0"/>
              <a:t>EVA180, MCS13, </a:t>
            </a:r>
            <a:r>
              <a:rPr lang="en-US" altLang="zh-CN" dirty="0" smtClean="0"/>
              <a:t>20MHz</a:t>
            </a:r>
            <a:r>
              <a:rPr lang="en-US" altLang="zh-CN" dirty="0" smtClean="0"/>
              <a:t>, retransmission: 0 time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EVA2700, MCS4, </a:t>
            </a:r>
            <a:r>
              <a:rPr lang="en-US" altLang="ko-KR" dirty="0" smtClean="0"/>
              <a:t>10MHz</a:t>
            </a:r>
            <a:r>
              <a:rPr lang="en-US" altLang="ko-KR" dirty="0" smtClean="0"/>
              <a:t>, </a:t>
            </a:r>
            <a:r>
              <a:rPr lang="en-US" altLang="zh-CN" dirty="0" smtClean="0"/>
              <a:t>retransmission: 1 time</a:t>
            </a:r>
            <a:endParaRPr lang="en-US" altLang="ko-KR" sz="1400" dirty="0" smtClean="0"/>
          </a:p>
          <a:p>
            <a:r>
              <a:rPr lang="en-US" altLang="ko-KR" dirty="0" smtClean="0"/>
              <a:t>For PSCCH, define following  test cases</a:t>
            </a:r>
          </a:p>
          <a:p>
            <a:pPr lvl="1"/>
            <a:r>
              <a:rPr lang="en-US" altLang="ko-KR" dirty="0" smtClean="0"/>
              <a:t>EVA1500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For joint decoding of control and data in frequency selective fading channels:</a:t>
            </a:r>
          </a:p>
          <a:p>
            <a:pPr lvl="1"/>
            <a:r>
              <a:rPr lang="en-US" altLang="ko-KR" dirty="0" smtClean="0"/>
              <a:t>Explicit model in simulation.</a:t>
            </a:r>
          </a:p>
          <a:p>
            <a:pPr lvl="1"/>
            <a:r>
              <a:rPr lang="en-US" altLang="ko-KR" dirty="0" smtClean="0"/>
              <a:t>Companies are encourages to submit results with Explicitly modelled joint decoding.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99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lvl="0"/>
            <a:r>
              <a:rPr lang="en-US" altLang="zh-CN" dirty="0"/>
              <a:t>CFO and Doppler Shift Estimation </a:t>
            </a:r>
            <a:r>
              <a:rPr lang="en-US" altLang="zh-CN" dirty="0" smtClean="0"/>
              <a:t>Algorithm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“Single-DMRS” </a:t>
            </a:r>
            <a:r>
              <a:rPr lang="en-US" altLang="zh-CN" dirty="0" smtClean="0"/>
              <a:t>estimation</a:t>
            </a:r>
            <a:endParaRPr lang="en-US" altLang="zh-CN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53340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R4-168710, “WF </a:t>
            </a:r>
            <a:r>
              <a:rPr lang="en-US" dirty="0"/>
              <a:t>on V2V demodulation performance </a:t>
            </a:r>
            <a:r>
              <a:rPr lang="en-US" dirty="0" smtClean="0"/>
              <a:t>test”, Huawei, </a:t>
            </a:r>
            <a:r>
              <a:rPr lang="en-US" dirty="0" err="1" smtClean="0"/>
              <a:t>HiSilicon</a:t>
            </a:r>
            <a:r>
              <a:rPr lang="en-US" dirty="0" smtClean="0"/>
              <a:t>, LGE, Qualcomm, Ericsson, Intel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R4-1610866, “Way </a:t>
            </a:r>
            <a:r>
              <a:rPr lang="en-US" dirty="0"/>
              <a:t>forward on V2V single-link performance </a:t>
            </a:r>
            <a:r>
              <a:rPr lang="en-US" dirty="0" smtClean="0"/>
              <a:t>requirements”, Huawei, </a:t>
            </a:r>
            <a:r>
              <a:rPr lang="en-US" dirty="0" err="1" smtClean="0"/>
              <a:t>HiSilicon</a:t>
            </a:r>
            <a:r>
              <a:rPr lang="en-US" dirty="0" smtClean="0"/>
              <a:t>, LG Electronics,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R4-1610701, “Way </a:t>
            </a:r>
            <a:r>
              <a:rPr lang="en-US" dirty="0"/>
              <a:t>forward on V2V power imbalance </a:t>
            </a:r>
            <a:r>
              <a:rPr lang="en-US" dirty="0" smtClean="0"/>
              <a:t>tests”, LGE, Huawei, </a:t>
            </a:r>
            <a:r>
              <a:rPr lang="en-US" dirty="0" err="1" smtClean="0"/>
              <a:t>HiSilicon</a:t>
            </a:r>
            <a:r>
              <a:rPr lang="en-US" dirty="0" smtClean="0"/>
              <a:t>, Qualcomm, Ericsson, CATT, Intel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3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17c5c574-4f42-45b3-8a7f-77d8e859d074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19712</TotalTime>
  <Words>290</Words>
  <Application>Microsoft Office PowerPoint</Application>
  <PresentationFormat>On-screen Show (4:3)</PresentationFormat>
  <Paragraphs>42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Office Theme</vt:lpstr>
      <vt:lpstr>WF on V2V single-link tests</vt:lpstr>
      <vt:lpstr>Background</vt:lpstr>
      <vt:lpstr>Way Forward</vt:lpstr>
      <vt:lpstr>Simulation assumptions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897</cp:revision>
  <dcterms:created xsi:type="dcterms:W3CDTF">2013-05-13T16:02:00Z</dcterms:created>
  <dcterms:modified xsi:type="dcterms:W3CDTF">2017-02-17T08:59:08Z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e3d1327c-b937-4d4e-894c-4f630fc3e576</vt:lpwstr>
  </property>
  <property fmtid="{D5CDD505-2E9C-101B-9397-08002B2CF9AE}" pid="7" name="CTP_TimeStamp">
    <vt:lpwstr>2016-10-11 14:54:38Z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NewReviewCycle">
    <vt:lpwstr/>
  </property>
  <property fmtid="{D5CDD505-2E9C-101B-9397-08002B2CF9AE}" pid="13" name="_2015_ms_pID_725343">
    <vt:lpwstr>(2)WqQgz6CzrIi+GWdUTMm81YhDqNsczN0kTL1NBKW/5OIZVQCOHT67OF8n1GAOcI4COaDBRHRE
kU4zlXsDzuPjO5wO/YDa3UpJskm2oXVJdJRbgPqbWs5uhZFRuR3QZunf/489P3bcXXSSuZUz
iv2e3rhcLzHSKduo/COdQuDMMTjEw7+DWTfV6wDRhYy52f2N7PAH6bwiQyZxPQCe9IH1pK9I
Zb9mZsPCgEOAjmgjHr</vt:lpwstr>
  </property>
  <property fmtid="{D5CDD505-2E9C-101B-9397-08002B2CF9AE}" pid="14" name="_2015_ms_pID_7253431">
    <vt:lpwstr>hXDVYqKCRN7NpagpQWI0lQrOkuTOy35pJkKrZ3/ltvmsFHbMQIGD3o
JqQyGYDjuJWxVrrqv868mIN6xHt/saSs0Dukwt/abh6sa1JMEvDPkIV0kGNc4XigouEGEQZb
Wy2j/mOr1OmIDqfKcddPpOuwFEhfFpOPW4bp6Ajk0Z4oOc4KhpqhkYWiJXtD2UzJ0yFcVW1o
cKRhiZGuEjuv+CJt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1487147262</vt:lpwstr>
  </property>
</Properties>
</file>