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Way forward on NB-</a:t>
            </a:r>
            <a:r>
              <a:rPr lang="en-GB" dirty="0" err="1" smtClean="0"/>
              <a:t>IoT</a:t>
            </a:r>
            <a:r>
              <a:rPr lang="en-GB" dirty="0" smtClean="0"/>
              <a:t> absolute power tolerance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/>
              <a:t>Neul</a:t>
            </a:r>
            <a:r>
              <a:rPr lang="en-GB" dirty="0" smtClean="0"/>
              <a:t>, </a:t>
            </a:r>
            <a:r>
              <a:rPr lang="en-GB" dirty="0" err="1" smtClean="0"/>
              <a:t>HiSilicon</a:t>
            </a:r>
            <a:r>
              <a:rPr lang="en-GB" dirty="0" smtClean="0"/>
              <a:t>, Huawei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In current spec (36.101-d61), NB-</a:t>
            </a:r>
            <a:r>
              <a:rPr lang="en-GB" dirty="0" err="1" smtClean="0"/>
              <a:t>IoT</a:t>
            </a:r>
            <a:r>
              <a:rPr lang="en-GB" dirty="0" smtClean="0"/>
              <a:t> reuses the legacy LTE requirements for absolute power tolerance;</a:t>
            </a:r>
          </a:p>
          <a:p>
            <a:r>
              <a:rPr lang="en-GB" dirty="0" smtClean="0"/>
              <a:t>The legacy requirements assume that the DL SNR is ≥-6 dB;</a:t>
            </a:r>
          </a:p>
          <a:p>
            <a:r>
              <a:rPr lang="en-GB" dirty="0" smtClean="0"/>
              <a:t>As per 36.133-d60, NB-</a:t>
            </a:r>
            <a:r>
              <a:rPr lang="en-GB" dirty="0" err="1" smtClean="0"/>
              <a:t>IoT</a:t>
            </a:r>
            <a:r>
              <a:rPr lang="en-GB" dirty="0" smtClean="0"/>
              <a:t> UE needs to work below -6 dB (down to -15 dB) and at this SNR range, the NRSRP accuracy decreases;</a:t>
            </a:r>
          </a:p>
          <a:p>
            <a:r>
              <a:rPr lang="en-GB" dirty="0" smtClean="0"/>
              <a:t>New requirements for absolute power tolerance are needed in order to reflect the extended work range. Otherwise, the current requirements may not be met for UEs at low SNR (i.e. &lt;-6 dB);</a:t>
            </a:r>
          </a:p>
          <a:p>
            <a:r>
              <a:rPr lang="en-GB" dirty="0" smtClean="0"/>
              <a:t>Detailed analysis in: R4-1701265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281940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The </a:t>
            </a:r>
            <a:r>
              <a:rPr lang="en-GB" dirty="0" smtClean="0"/>
              <a:t>legacy LTE </a:t>
            </a:r>
            <a:r>
              <a:rPr lang="en-GB" dirty="0" smtClean="0"/>
              <a:t>absolute power tolerance requirements shall apply when the UE is with the radio condition of SNR ≥-6 dB;</a:t>
            </a:r>
          </a:p>
          <a:p>
            <a:r>
              <a:rPr lang="en-GB" dirty="0" smtClean="0"/>
              <a:t>For -15 ≤SNR&lt;-6 dB, new absolute power tolerance is FFS;</a:t>
            </a:r>
          </a:p>
          <a:p>
            <a:r>
              <a:rPr lang="en-GB" dirty="0" smtClean="0"/>
              <a:t> An example new table is below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1" y="4724399"/>
          <a:ext cx="5638799" cy="1710691"/>
        </p:xfrm>
        <a:graphic>
          <a:graphicData uri="http://schemas.openxmlformats.org/drawingml/2006/table">
            <a:tbl>
              <a:tblPr/>
              <a:tblGrid>
                <a:gridCol w="1664848"/>
                <a:gridCol w="1985609"/>
                <a:gridCol w="1988342"/>
              </a:tblGrid>
              <a:tr h="393317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b="1">
                          <a:latin typeface="Arial"/>
                          <a:ea typeface="SimSun"/>
                          <a:cs typeface="Arial"/>
                        </a:rPr>
                        <a:t>Conditions</a:t>
                      </a:r>
                      <a:endParaRPr lang="en-US" sz="16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b="1">
                          <a:latin typeface="Arial"/>
                          <a:ea typeface="SimSun"/>
                          <a:cs typeface="Arial"/>
                        </a:rPr>
                        <a:t>Tolerance</a:t>
                      </a:r>
                      <a:endParaRPr lang="en-US" sz="16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07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b="0">
                          <a:latin typeface="Arial"/>
                          <a:ea typeface="SimSun"/>
                          <a:cs typeface="Arial"/>
                        </a:rPr>
                        <a:t>Ês/Iot ≥</a:t>
                      </a:r>
                      <a:r>
                        <a:rPr lang="x-none" sz="1600" b="0">
                          <a:latin typeface="Arial"/>
                          <a:ea typeface="SimSun"/>
                          <a:cs typeface="Times New Roman"/>
                        </a:rPr>
                        <a:t> -6 dB</a:t>
                      </a:r>
                      <a:endParaRPr lang="en-US" sz="16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 b="0">
                          <a:latin typeface="Arial"/>
                          <a:ea typeface="SimSun"/>
                          <a:cs typeface="Times New Roman"/>
                        </a:rPr>
                        <a:t>-15 dB ≤ </a:t>
                      </a:r>
                      <a:r>
                        <a:rPr lang="x-none" sz="1600" b="0">
                          <a:latin typeface="Arial"/>
                          <a:ea typeface="SimSun"/>
                          <a:cs typeface="Arial"/>
                        </a:rPr>
                        <a:t>Ês/Iot </a:t>
                      </a:r>
                      <a:r>
                        <a:rPr lang="x-none" sz="1600" b="0">
                          <a:latin typeface="Arial"/>
                          <a:ea typeface="SimSun"/>
                          <a:cs typeface="Times New Roman"/>
                        </a:rPr>
                        <a:t>&lt; -6 dB</a:t>
                      </a:r>
                      <a:endParaRPr lang="en-US" sz="16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31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SimSun"/>
                          <a:cs typeface="Arial"/>
                        </a:rPr>
                        <a:t>Normal</a:t>
                      </a:r>
                      <a:endParaRPr lang="en-US" sz="16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latin typeface="Arial"/>
                          <a:ea typeface="SimSun"/>
                          <a:cs typeface="Arial"/>
                        </a:rPr>
                        <a:t>±9.0 dB</a:t>
                      </a:r>
                      <a:endParaRPr lang="en-US" sz="16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SimSun"/>
                          <a:cs typeface="Arial"/>
                        </a:rPr>
                        <a:t>TBC</a:t>
                      </a:r>
                      <a:endParaRPr lang="en-US" sz="16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31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SimSun"/>
                          <a:cs typeface="Arial"/>
                        </a:rPr>
                        <a:t>Extreme</a:t>
                      </a:r>
                      <a:endParaRPr lang="en-US" sz="16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600">
                          <a:latin typeface="Arial"/>
                          <a:ea typeface="SimSun"/>
                          <a:cs typeface="Arial"/>
                        </a:rPr>
                        <a:t>±12.0 dB</a:t>
                      </a:r>
                      <a:endParaRPr lang="en-US" sz="160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SimSun"/>
                          <a:cs typeface="Times New Roman"/>
                        </a:rPr>
                        <a:t>TBC</a:t>
                      </a:r>
                      <a:endParaRPr lang="en-US" sz="16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47800" y="4191000"/>
            <a:ext cx="571500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Table 6.3.5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F.1-1: Absolute power tolerance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199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NB-IoT absolute power tolerance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absolute power tolerance</dc:title>
  <dc:creator>jinwang (A)</dc:creator>
  <cp:lastModifiedBy>Jin Wang</cp:lastModifiedBy>
  <cp:revision>9</cp:revision>
  <dcterms:created xsi:type="dcterms:W3CDTF">2006-08-16T00:00:00Z</dcterms:created>
  <dcterms:modified xsi:type="dcterms:W3CDTF">2017-02-17T08:05:21Z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1487314801</vt:lpwstr>
  </property>
</Properties>
</file>