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63" autoAdjust="0"/>
  </p:normalViewPr>
  <p:slideViewPr>
    <p:cSldViewPr>
      <p:cViewPr varScale="1">
        <p:scale>
          <a:sx n="114" d="100"/>
          <a:sy n="114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performance tests 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 smtClean="0">
                <a:cs typeface="Arial" pitchFamily="34" charset="0"/>
              </a:rPr>
              <a:t>3GPP TSG-RAN WG4 Meeting #82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Athens, Greece, 13th - 17th February 2017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</a:t>
            </a:r>
            <a:r>
              <a:rPr lang="en-US" altLang="zh-TW" b="1" dirty="0" smtClean="0"/>
              <a:t>7.28.1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1700894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1 and Case 2,</a:t>
            </a:r>
          </a:p>
          <a:p>
            <a:pPr lvl="1"/>
            <a:r>
              <a:rPr lang="en-GB" altLang="zh-TW" sz="2400" dirty="0" smtClean="0"/>
              <a:t>No new test on far UE in MUST Case 1 and 2.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No additional test for starting OFDM symbol.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Introducing following 3 test cases for MUST Case 1 and Case 2</a:t>
            </a:r>
            <a:endParaRPr lang="zh-TW" altLang="zh-TW" sz="2400" dirty="0" smtClean="0"/>
          </a:p>
          <a:p>
            <a:pPr lvl="2"/>
            <a:r>
              <a:rPr lang="en-GB" altLang="zh-TW" sz="2000" dirty="0" smtClean="0"/>
              <a:t>Test A1: TM2, 64QAM, with </a:t>
            </a:r>
            <a:r>
              <a:rPr lang="en-US" altLang="zh-TW" sz="2000" dirty="0" smtClean="0"/>
              <a:t>p-a-must. </a:t>
            </a:r>
            <a:r>
              <a:rPr lang="en-GB" altLang="zh-TW" sz="2000" dirty="0" smtClean="0"/>
              <a:t>Both UEs are rank-1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A2: TM3, QPSK, without </a:t>
            </a:r>
            <a:r>
              <a:rPr lang="en-US" altLang="zh-TW" sz="2000" dirty="0" smtClean="0"/>
              <a:t>p-a-must. </a:t>
            </a:r>
            <a:r>
              <a:rPr lang="en-GB" altLang="zh-TW" sz="2000" dirty="0" smtClean="0"/>
              <a:t>Both UEs are rank-2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A3: TM4, 16QAM without </a:t>
            </a:r>
            <a:r>
              <a:rPr lang="en-US" altLang="zh-TW" sz="2000" dirty="0" smtClean="0"/>
              <a:t>p-a-must. </a:t>
            </a:r>
            <a:r>
              <a:rPr lang="en-GB" altLang="zh-TW" sz="2000" dirty="0" smtClean="0"/>
              <a:t>MUST-near UEs is rank-2, and MUST-far UE is rank-1</a:t>
            </a:r>
          </a:p>
          <a:p>
            <a:pPr lvl="1"/>
            <a:r>
              <a:rPr lang="en-GB" altLang="zh-TW" sz="2400" dirty="0" smtClean="0"/>
              <a:t>Companies are encouraged to provide views on the following parameters</a:t>
            </a:r>
          </a:p>
          <a:p>
            <a:pPr lvl="2"/>
            <a:r>
              <a:rPr lang="en-GB" altLang="zh-TW" sz="2000" dirty="0" smtClean="0"/>
              <a:t>MCS, p-a, p-a-must, power ratio, … etc. </a:t>
            </a:r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altLang="zh-TW" sz="2800" dirty="0" smtClean="0"/>
              <a:t>MUST Case 3,</a:t>
            </a:r>
          </a:p>
          <a:p>
            <a:pPr lvl="1"/>
            <a:r>
              <a:rPr lang="en-GB" altLang="zh-TW" sz="2400" dirty="0" smtClean="0"/>
              <a:t>Introducing the following 3 test cases for MUST Case 3</a:t>
            </a:r>
            <a:endParaRPr lang="zh-TW" altLang="zh-TW" sz="2400" dirty="0" smtClean="0"/>
          </a:p>
          <a:p>
            <a:pPr lvl="2"/>
            <a:r>
              <a:rPr lang="en-GB" altLang="zh-TW" sz="2000" dirty="0" smtClean="0"/>
              <a:t>Test B1: TM8/9,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2, 2Rx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B2: TM9,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=3,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6, 4Rx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B3: TM9/10,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4, 2Rx</a:t>
            </a:r>
          </a:p>
          <a:p>
            <a:pPr lvl="2">
              <a:buNone/>
            </a:pPr>
            <a:r>
              <a:rPr lang="en-GB" altLang="zh-TW" sz="2000" dirty="0" smtClean="0"/>
              <a:t>where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is the number of additional bits added in the extended DCI formats</a:t>
            </a:r>
            <a:endParaRPr lang="zh-TW" altLang="zh-TW" sz="2000" dirty="0" smtClean="0"/>
          </a:p>
          <a:p>
            <a:pPr lvl="1"/>
            <a:r>
              <a:rPr lang="en-GB" altLang="zh-TW" sz="2400" dirty="0" smtClean="0"/>
              <a:t>The number of interference layers is 1 in Test B2.</a:t>
            </a:r>
          </a:p>
          <a:p>
            <a:pPr lvl="1"/>
            <a:r>
              <a:rPr lang="en-GB" altLang="zh-TW" sz="2400" dirty="0" smtClean="0"/>
              <a:t>RAN4 to first focus on 2Rx performance requirement of Test B1 and Test B3</a:t>
            </a:r>
          </a:p>
          <a:p>
            <a:pPr lvl="1"/>
            <a:r>
              <a:rPr lang="en-GB" altLang="zh-TW" sz="2400" dirty="0" smtClean="0"/>
              <a:t>Companies are encouraged to provide views on the following parameters</a:t>
            </a:r>
          </a:p>
          <a:p>
            <a:pPr lvl="2"/>
            <a:r>
              <a:rPr lang="en-GB" altLang="zh-TW" sz="2000" dirty="0" err="1" smtClean="0"/>
              <a:t>Tx</a:t>
            </a:r>
            <a:r>
              <a:rPr lang="en-GB" altLang="zh-TW" sz="2000" dirty="0" smtClean="0"/>
              <a:t> antenna number, TM, MCS, precoder… etc. </a:t>
            </a:r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</TotalTime>
  <Words>243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MUST performance tests </vt:lpstr>
      <vt:lpstr>Way Forward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148</cp:revision>
  <dcterms:created xsi:type="dcterms:W3CDTF">2006-08-16T00:00:00Z</dcterms:created>
  <dcterms:modified xsi:type="dcterms:W3CDTF">2017-02-03T01:58:31Z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