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8" r:id="rId2"/>
    <p:sldId id="259" r:id="rId3"/>
    <p:sldId id="263" r:id="rId4"/>
    <p:sldId id="260" r:id="rId5"/>
    <p:sldId id="262" r:id="rId6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3" y="313816"/>
            <a:ext cx="8621853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0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708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Athens, Greece, 13 - 17 February, 2017</a:t>
            </a: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7.21.1 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NB_IOTenh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-Core]</a:t>
            </a: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bands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NB-</a:t>
            </a:r>
            <a:r>
              <a:rPr lang="en-US" sz="40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enhancement 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</a:t>
            </a:r>
            <a:r>
              <a:rPr lang="en-US" sz="3600" dirty="0" smtClean="0"/>
              <a:t>xample (initial) bands have been discussed in several WIs (ex. </a:t>
            </a:r>
            <a:r>
              <a:rPr lang="en-US" sz="3600" dirty="0" err="1" smtClean="0"/>
              <a:t>FeMTC</a:t>
            </a:r>
            <a:r>
              <a:rPr lang="en-US" sz="3600" dirty="0" smtClean="0"/>
              <a:t>, single Rx Cat.1 UE).</a:t>
            </a:r>
          </a:p>
          <a:p>
            <a:endParaRPr lang="en-US" sz="3600" dirty="0" smtClean="0"/>
          </a:p>
          <a:p>
            <a:r>
              <a:rPr lang="en-US" sz="3600" dirty="0" smtClean="0"/>
              <a:t>It would be appropriate time to discuss which bands should be standardized within this NB-</a:t>
            </a:r>
            <a:r>
              <a:rPr lang="en-US" sz="3600" dirty="0" err="1" smtClean="0"/>
              <a:t>IoT</a:t>
            </a:r>
            <a:r>
              <a:rPr lang="en-US" sz="3600" dirty="0" smtClean="0"/>
              <a:t> enhancement WI.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At least, below bands should be included in this WI;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3200" dirty="0" smtClean="0"/>
              <a:t> Bands </a:t>
            </a:r>
            <a:r>
              <a:rPr lang="en-US" altLang="ja-JP" sz="3200" dirty="0"/>
              <a:t>1, 2, 3, 5, 8, 11, 12, 13, 17, 18, 19, 20, 25, 26, 28, 31, 66 and </a:t>
            </a:r>
            <a:r>
              <a:rPr lang="en-US" altLang="ja-JP" sz="3200" dirty="0" smtClean="0"/>
              <a:t>70.</a:t>
            </a:r>
            <a:endParaRPr kumimoji="1" lang="en-US" altLang="ja-JP" sz="3200" dirty="0"/>
          </a:p>
          <a:p>
            <a:endParaRPr kumimoji="1" lang="en-US" altLang="ja-JP" sz="3600" dirty="0" smtClean="0"/>
          </a:p>
          <a:p>
            <a:r>
              <a:rPr kumimoji="1" lang="en-US" altLang="ja-JP" sz="3600" dirty="0" smtClean="0"/>
              <a:t>Justification on this proposal can be found in the next slide.</a:t>
            </a:r>
            <a:endParaRPr kumimoji="1" lang="ja-JP" altLang="en-US" sz="3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730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825625"/>
            <a:ext cx="8675370" cy="4351338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3600" dirty="0" smtClean="0"/>
              <a:t>Considering this WI as “</a:t>
            </a:r>
            <a:r>
              <a:rPr lang="en-GB" sz="3600" u="sng" dirty="0" smtClean="0"/>
              <a:t>enhancement</a:t>
            </a:r>
            <a:r>
              <a:rPr lang="en-GB" sz="3600" dirty="0" smtClean="0"/>
              <a:t>” of NB </a:t>
            </a:r>
            <a:r>
              <a:rPr lang="en-GB" sz="3600" dirty="0" err="1" smtClean="0"/>
              <a:t>IoT</a:t>
            </a:r>
            <a:r>
              <a:rPr lang="en-GB" sz="3600" dirty="0" smtClean="0"/>
              <a:t> feature, we believe at least same bands as NB </a:t>
            </a:r>
            <a:r>
              <a:rPr lang="en-GB" sz="3600" dirty="0" err="1" smtClean="0"/>
              <a:t>IoT</a:t>
            </a:r>
            <a:r>
              <a:rPr lang="en-GB" sz="3600" dirty="0" smtClean="0"/>
              <a:t> (cat. NB1) should be standardized within this WI.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sz="3200" dirty="0" smtClean="0"/>
              <a:t>When we take a look at </a:t>
            </a:r>
            <a:r>
              <a:rPr lang="en-US" sz="3200" dirty="0" err="1" smtClean="0"/>
              <a:t>Subclause</a:t>
            </a:r>
            <a:r>
              <a:rPr lang="en-US" sz="3200" dirty="0" smtClean="0"/>
              <a:t> 5.5F in TS36.101 (Ver.14.2.1), UE cat.NB1 is supported in </a:t>
            </a:r>
            <a:r>
              <a:rPr lang="en-US" sz="3200" dirty="0"/>
              <a:t>Bands 1, 2, 3, 5, 8, 11, 12, 13, 17, 18, 19, 20, 25, 26, 28, 31, 66 and </a:t>
            </a:r>
            <a:r>
              <a:rPr lang="en-US" sz="3200" dirty="0" smtClean="0"/>
              <a:t>70.</a:t>
            </a:r>
            <a:endParaRPr lang="en-US" sz="3200" b="1" dirty="0" smtClean="0">
              <a:solidFill>
                <a:srgbClr val="0000CC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UE category perspective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sz="3600" dirty="0" smtClean="0"/>
              <a:t>So far, if our understanding is correct, new UE category introduction is not decided in </a:t>
            </a:r>
            <a:r>
              <a:rPr kumimoji="1" lang="en-US" altLang="ja-JP" sz="3600" dirty="0" smtClean="0"/>
              <a:t>RAN2 </a:t>
            </a:r>
            <a:r>
              <a:rPr kumimoji="1" lang="en-US" altLang="ja-JP" sz="3600" smtClean="0"/>
              <a:t>for this WI.</a:t>
            </a:r>
            <a:endParaRPr kumimoji="1" lang="en-US" altLang="ja-JP" sz="36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2800" dirty="0" smtClean="0"/>
              <a:t>This means that cat.NB1 might be re-used. </a:t>
            </a:r>
          </a:p>
          <a:p>
            <a:endParaRPr kumimoji="1" lang="en-US" altLang="ja-JP" sz="3600" dirty="0" smtClean="0"/>
          </a:p>
          <a:p>
            <a:r>
              <a:rPr kumimoji="1" lang="en-US" altLang="ja-JP" sz="3600" dirty="0" smtClean="0"/>
              <a:t>If new UE category is introduced on this WI, RAN4 can select initial bands flexibly, but if not, same bands as legacy cat.NB1 should be considered.</a:t>
            </a:r>
            <a:endParaRPr kumimoji="1" lang="ja-JP" altLang="en-US" sz="3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467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5615</TotalTime>
  <Words>271</Words>
  <Application>Microsoft Office PowerPoint</Application>
  <PresentationFormat>画面に合わせる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Theme</vt:lpstr>
      <vt:lpstr>PowerPoint プレゼンテーション</vt:lpstr>
      <vt:lpstr>Background</vt:lpstr>
      <vt:lpstr>Proposal</vt:lpstr>
      <vt:lpstr>Basic Concept</vt:lpstr>
      <vt:lpstr>UE category perspective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54</cp:revision>
  <cp:lastPrinted>2015-11-02T18:42:05Z</cp:lastPrinted>
  <dcterms:created xsi:type="dcterms:W3CDTF">2015-10-30T15:37:37Z</dcterms:created>
  <dcterms:modified xsi:type="dcterms:W3CDTF">2017-02-03T09:08:17Z</dcterms:modified>
</cp:coreProperties>
</file>