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HST unidirectional test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Vodafone, Telecom Italia, NTT </a:t>
            </a:r>
            <a:r>
              <a:rPr lang="en-US" altLang="en-US" sz="2800" dirty="0" err="1">
                <a:solidFill>
                  <a:srgbClr val="898989"/>
                </a:solidFill>
              </a:rPr>
              <a:t>Docomo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899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#81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en-US" sz="1800" b="1" dirty="0">
                <a:cs typeface="Arial" panose="020B0604020202020204" pitchFamily="34" charset="0"/>
              </a:rPr>
              <a:t>Reno, US, 14th-18th Nov, 2016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8.28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cs typeface="Arial" panose="020B0604020202020204" pitchFamily="34" charset="0"/>
              </a:rPr>
              <a:t>R4-1610859</a:t>
            </a:r>
            <a:endParaRPr lang="zh-CN" altLang="en-US" sz="18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31035"/>
            <a:ext cx="8229600" cy="4518246"/>
          </a:xfrm>
        </p:spPr>
        <p:txBody>
          <a:bodyPr/>
          <a:lstStyle/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model</a:t>
            </a:r>
            <a:r>
              <a:rPr lang="sv-SE" dirty="0"/>
              <a:t> is </a:t>
            </a:r>
            <a:r>
              <a:rPr lang="sv-SE" dirty="0" err="1"/>
              <a:t>included</a:t>
            </a:r>
            <a:r>
              <a:rPr lang="sv-SE" dirty="0"/>
              <a:t> and </a:t>
            </a:r>
            <a:r>
              <a:rPr lang="sv-SE" dirty="0" err="1"/>
              <a:t>studied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HST SI and WI.</a:t>
            </a:r>
          </a:p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deployment</a:t>
            </a:r>
            <a:r>
              <a:rPr lang="sv-SE" dirty="0"/>
              <a:t> is </a:t>
            </a:r>
            <a:r>
              <a:rPr lang="sv-SE" dirty="0" err="1"/>
              <a:t>required</a:t>
            </a:r>
            <a:r>
              <a:rPr lang="sv-SE" dirty="0"/>
              <a:t> by </a:t>
            </a:r>
            <a:r>
              <a:rPr lang="sv-SE" dirty="0" err="1"/>
              <a:t>multiple</a:t>
            </a:r>
            <a:r>
              <a:rPr lang="sv-SE" dirty="0"/>
              <a:t> operators for </a:t>
            </a:r>
            <a:r>
              <a:rPr lang="sv-SE" dirty="0" err="1"/>
              <a:t>future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  <a:p>
            <a:pPr>
              <a:defRPr/>
            </a:pPr>
            <a:r>
              <a:rPr lang="sv-SE" dirty="0"/>
              <a:t>It is </a:t>
            </a:r>
            <a:r>
              <a:rPr lang="sv-SE" dirty="0" err="1"/>
              <a:t>important</a:t>
            </a:r>
            <a:r>
              <a:rPr lang="sv-SE" dirty="0"/>
              <a:t> RAN4 </a:t>
            </a:r>
            <a:r>
              <a:rPr lang="sv-SE" dirty="0" err="1"/>
              <a:t>allows</a:t>
            </a:r>
            <a:r>
              <a:rPr lang="sv-SE" dirty="0"/>
              <a:t> </a:t>
            </a:r>
            <a:r>
              <a:rPr lang="sv-SE" dirty="0" err="1"/>
              <a:t>such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scenarios </a:t>
            </a:r>
            <a:r>
              <a:rPr lang="sv-SE" dirty="0" err="1"/>
              <a:t>being</a:t>
            </a:r>
            <a:r>
              <a:rPr lang="sv-SE" dirty="0"/>
              <a:t> testable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evaluations</a:t>
            </a:r>
            <a:r>
              <a:rPr lang="sv-SE" dirty="0"/>
              <a:t>.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 err="1"/>
              <a:t>Agreement</a:t>
            </a:r>
            <a:endParaRPr lang="sv-SE" altLang="sv-SE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428653"/>
            <a:ext cx="8229600" cy="4525963"/>
          </a:xfrm>
        </p:spPr>
        <p:txBody>
          <a:bodyPr/>
          <a:lstStyle/>
          <a:p>
            <a:r>
              <a:rPr lang="sv-SE" altLang="sv-SE" sz="2800" dirty="0" err="1"/>
              <a:t>Use</a:t>
            </a:r>
            <a:r>
              <a:rPr lang="sv-SE" altLang="sv-SE" sz="2800" dirty="0"/>
              <a:t> the test </a:t>
            </a:r>
            <a:r>
              <a:rPr lang="sv-SE" altLang="sv-SE" sz="2800" dirty="0" err="1"/>
              <a:t>configuration</a:t>
            </a:r>
            <a:r>
              <a:rPr lang="sv-SE" altLang="sv-SE" sz="2800" dirty="0"/>
              <a:t> </a:t>
            </a:r>
            <a:r>
              <a:rPr lang="sv-SE" altLang="sv-SE" sz="2800" dirty="0" err="1"/>
              <a:t>provided</a:t>
            </a:r>
            <a:r>
              <a:rPr lang="sv-SE" altLang="sv-SE" sz="2800" dirty="0"/>
              <a:t> in the </a:t>
            </a:r>
            <a:r>
              <a:rPr lang="sv-SE" altLang="sv-SE" sz="2800" dirty="0" err="1"/>
              <a:t>attached</a:t>
            </a:r>
            <a:r>
              <a:rPr lang="sv-SE" altLang="sv-SE" sz="2800" dirty="0"/>
              <a:t> CR to </a:t>
            </a:r>
            <a:r>
              <a:rPr lang="sv-SE" altLang="sv-SE" sz="2800" dirty="0" err="1"/>
              <a:t>evaluate</a:t>
            </a:r>
            <a:r>
              <a:rPr lang="sv-SE" altLang="sv-SE" sz="2800" dirty="0"/>
              <a:t> the </a:t>
            </a:r>
            <a:r>
              <a:rPr lang="sv-SE" altLang="sv-SE" sz="2800" dirty="0" err="1"/>
              <a:t>performance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requirement</a:t>
            </a:r>
            <a:r>
              <a:rPr lang="sv-SE" altLang="sv-SE" sz="2800" dirty="0"/>
              <a:t> under </a:t>
            </a:r>
            <a:r>
              <a:rPr lang="sv-SE" altLang="sv-SE" sz="2800" dirty="0" err="1"/>
              <a:t>unidirectional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deployment</a:t>
            </a:r>
            <a:r>
              <a:rPr lang="sv-SE" altLang="sv-SE" sz="2800" dirty="0"/>
              <a:t> </a:t>
            </a:r>
            <a:r>
              <a:rPr lang="sv-SE" altLang="sv-SE" sz="2800" dirty="0" err="1"/>
              <a:t>with</a:t>
            </a:r>
            <a:r>
              <a:rPr lang="sv-SE" altLang="sv-SE" sz="2800" dirty="0"/>
              <a:t> </a:t>
            </a:r>
            <a:r>
              <a:rPr lang="sv-SE" altLang="sv-SE" sz="2800" dirty="0" err="1"/>
              <a:t>legacy</a:t>
            </a:r>
            <a:r>
              <a:rPr lang="sv-SE" altLang="sv-SE" sz="2800" dirty="0"/>
              <a:t> receiver</a:t>
            </a:r>
          </a:p>
          <a:p>
            <a:endParaRPr lang="sv-SE" altLang="sv-SE" sz="2800" dirty="0"/>
          </a:p>
          <a:p>
            <a:r>
              <a:rPr lang="sv-SE" altLang="sv-SE" sz="2800" dirty="0"/>
              <a:t>In </a:t>
            </a:r>
            <a:r>
              <a:rPr lang="sv-SE" altLang="sv-SE" sz="2800" dirty="0" err="1"/>
              <a:t>case</a:t>
            </a:r>
            <a:r>
              <a:rPr lang="sv-SE" altLang="sv-SE" sz="2800" dirty="0"/>
              <a:t> no </a:t>
            </a:r>
            <a:r>
              <a:rPr lang="sv-SE" altLang="sv-SE" sz="2800" dirty="0" err="1"/>
              <a:t>technical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issues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identified</a:t>
            </a:r>
            <a:r>
              <a:rPr lang="sv-SE" altLang="sv-SE" sz="2800" dirty="0"/>
              <a:t> an </a:t>
            </a:r>
            <a:r>
              <a:rPr lang="sv-SE" altLang="sv-SE" sz="2800" dirty="0" err="1"/>
              <a:t>optional</a:t>
            </a:r>
            <a:r>
              <a:rPr lang="sv-SE" altLang="sv-SE" sz="2800" dirty="0"/>
              <a:t> test (</a:t>
            </a:r>
            <a:r>
              <a:rPr lang="sv-SE" altLang="sv-SE" sz="2800" dirty="0" err="1"/>
              <a:t>up</a:t>
            </a:r>
            <a:r>
              <a:rPr lang="sv-SE" altLang="sv-SE" sz="2800" dirty="0"/>
              <a:t> to the UE </a:t>
            </a:r>
            <a:r>
              <a:rPr lang="sv-SE" altLang="sv-SE" sz="2800" dirty="0" err="1"/>
              <a:t>declaration</a:t>
            </a:r>
            <a:r>
              <a:rPr lang="sv-SE" altLang="sv-SE" sz="2800" dirty="0"/>
              <a:t>) is </a:t>
            </a:r>
            <a:r>
              <a:rPr lang="sv-SE" altLang="sv-SE" sz="2800" dirty="0" err="1"/>
              <a:t>considered</a:t>
            </a:r>
            <a:r>
              <a:rPr lang="sv-SE" altLang="sv-SE" sz="2800" dirty="0"/>
              <a:t> to be </a:t>
            </a:r>
            <a:r>
              <a:rPr lang="sv-SE" altLang="sv-SE" sz="2800" dirty="0" err="1"/>
              <a:t>specified</a:t>
            </a:r>
            <a:r>
              <a:rPr lang="sv-SE" altLang="sv-SE" sz="2800" dirty="0"/>
              <a:t> in </a:t>
            </a:r>
            <a:r>
              <a:rPr lang="sv-SE" altLang="sv-SE" sz="2800" dirty="0" err="1"/>
              <a:t>next</a:t>
            </a:r>
            <a:r>
              <a:rPr lang="sv-SE" altLang="sv-SE" sz="2800" dirty="0"/>
              <a:t> meeting in order to support </a:t>
            </a:r>
            <a:r>
              <a:rPr lang="sv-SE" altLang="sv-SE" sz="2800" dirty="0" err="1"/>
              <a:t>such</a:t>
            </a:r>
            <a:r>
              <a:rPr lang="sv-SE" altLang="sv-SE" sz="2800" dirty="0"/>
              <a:t> operators’ </a:t>
            </a:r>
            <a:r>
              <a:rPr lang="sv-SE" altLang="sv-SE" sz="2800" dirty="0" err="1"/>
              <a:t>depoloyment</a:t>
            </a:r>
            <a:r>
              <a:rPr lang="sv-SE" altLang="sv-SE" sz="2800" dirty="0"/>
              <a:t> scenario. </a:t>
            </a:r>
          </a:p>
          <a:p>
            <a:r>
              <a:rPr lang="sv-SE" altLang="sv-SE" sz="2800" dirty="0" err="1"/>
              <a:t>Interested</a:t>
            </a:r>
            <a:r>
              <a:rPr lang="sv-SE" altLang="sv-SE" sz="2800" dirty="0"/>
              <a:t> </a:t>
            </a:r>
            <a:r>
              <a:rPr lang="sv-SE" altLang="sv-SE" sz="2800" dirty="0" err="1"/>
              <a:t>companies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encourage</a:t>
            </a:r>
            <a:r>
              <a:rPr lang="sv-SE" altLang="sv-SE" sz="2800" dirty="0"/>
              <a:t> to </a:t>
            </a:r>
            <a:r>
              <a:rPr lang="sv-SE" altLang="sv-SE" sz="2800" dirty="0" err="1"/>
              <a:t>provide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evaluation</a:t>
            </a:r>
            <a:r>
              <a:rPr lang="sv-SE" altLang="sv-SE" sz="2800" dirty="0"/>
              <a:t> </a:t>
            </a:r>
            <a:r>
              <a:rPr lang="sv-SE" altLang="sv-SE" sz="2800" dirty="0" err="1"/>
              <a:t>results</a:t>
            </a:r>
            <a:r>
              <a:rPr lang="sv-SE" altLang="sv-SE" sz="2800" dirty="0"/>
              <a:t> for </a:t>
            </a:r>
            <a:r>
              <a:rPr lang="sv-SE" altLang="sv-SE" sz="2800" dirty="0" err="1"/>
              <a:t>alignment</a:t>
            </a:r>
            <a:r>
              <a:rPr lang="sv-SE" altLang="sv-SE" sz="2800" dirty="0"/>
              <a:t> and </a:t>
            </a:r>
            <a:r>
              <a:rPr lang="sv-SE" altLang="sv-SE" sz="2800" dirty="0" err="1"/>
              <a:t>impairment</a:t>
            </a:r>
            <a:r>
              <a:rPr lang="sv-SE" altLang="sv-SE" sz="2800" dirty="0"/>
              <a:t> in </a:t>
            </a:r>
            <a:r>
              <a:rPr lang="sv-SE" altLang="sv-SE" sz="2800" dirty="0" err="1"/>
              <a:t>next</a:t>
            </a:r>
            <a:r>
              <a:rPr lang="sv-SE" altLang="sv-SE" sz="2800" dirty="0"/>
              <a:t> meeting.</a:t>
            </a:r>
          </a:p>
          <a:p>
            <a:endParaRPr lang="sv-SE" altLang="sv-SE" sz="2800" dirty="0"/>
          </a:p>
          <a:p>
            <a:endParaRPr lang="sv-SE" altLang="sv-SE" sz="2800" dirty="0"/>
          </a:p>
          <a:p>
            <a:endParaRPr lang="sv-SE" altLang="sv-SE" sz="28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871810"/>
              </p:ext>
            </p:extLst>
          </p:nvPr>
        </p:nvGraphicFramePr>
        <p:xfrm>
          <a:off x="1043608" y="278092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showAsIcon="1" r:id="rId3" imgW="914400" imgH="771480" progId="Word.Document.8">
                  <p:embed/>
                </p:oleObj>
              </mc:Choice>
              <mc:Fallback>
                <p:oleObj name="Document" showAsIcon="1" r:id="rId3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278092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5339</TotalTime>
  <Words>137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Document</vt:lpstr>
      <vt:lpstr>WF on HST unidirectional test</vt:lpstr>
      <vt:lpstr>Background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139</cp:revision>
  <dcterms:created xsi:type="dcterms:W3CDTF">2014-03-20T14:32:54Z</dcterms:created>
  <dcterms:modified xsi:type="dcterms:W3CDTF">2016-11-18T17:24:13Z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-1674502513</vt:i4>
  </property>
  <property fmtid="{D5CDD505-2E9C-101B-9397-08002B2CF9AE}" pid="3" name="_NewReviewCycle">
    <vt:lpwstr/>
  </property>
  <property fmtid="{D5CDD505-2E9C-101B-9397-08002B2CF9AE}" pid="4" name="_EmailSubject">
    <vt:lpwstr>[4Rx CA] draft WF on IRC tests</vt:lpwstr>
  </property>
  <property fmtid="{D5CDD505-2E9C-101B-9397-08002B2CF9AE}" pid="5" name="_AuthorEmail">
    <vt:lpwstr>jaehor@qti.qualcomm.com</vt:lpwstr>
  </property>
  <property fmtid="{D5CDD505-2E9C-101B-9397-08002B2CF9AE}" pid="6" name="_AuthorEmailDisplayName">
    <vt:lpwstr>Ryu, Jaeho</vt:lpwstr>
  </property>
</Properties>
</file>