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2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4" autoAdjust="0"/>
    <p:restoredTop sz="94660"/>
  </p:normalViewPr>
  <p:slideViewPr>
    <p:cSldViewPr snapToGrid="0">
      <p:cViewPr>
        <p:scale>
          <a:sx n="66" d="100"/>
          <a:sy n="66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21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08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07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585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49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7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181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04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028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426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53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573CC-32B1-4746-9914-1B8A1E44C672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53D21-B051-45E4-A5C5-F61EB6CE7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61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743" y="2210934"/>
            <a:ext cx="10711543" cy="1867579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eMTC</a:t>
            </a:r>
            <a:r>
              <a:rPr lang="en-US" dirty="0"/>
              <a:t> UE demodulation and CQI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90610"/>
            <a:ext cx="9144000" cy="1655762"/>
          </a:xfrm>
        </p:spPr>
        <p:txBody>
          <a:bodyPr>
            <a:normAutofit/>
          </a:bodyPr>
          <a:lstStyle/>
          <a:p>
            <a:r>
              <a:rPr lang="en-US" sz="4000" dirty="0"/>
              <a:t>Ericsson, Huawei, </a:t>
            </a:r>
            <a:r>
              <a:rPr lang="en-US" sz="4000" dirty="0" err="1"/>
              <a:t>HiSilicon</a:t>
            </a:r>
            <a:r>
              <a:rPr lang="en-US" sz="4000" dirty="0"/>
              <a:t> </a:t>
            </a: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8" y="152400"/>
            <a:ext cx="6911181" cy="106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8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</a:t>
            </a:r>
            <a:r>
              <a:rPr kumimoji="1" lang="en-US" altLang="zh-CN" sz="2800">
                <a:latin typeface="Arial" charset="0"/>
                <a:ea typeface="Batang" pitchFamily="18" charset="-127"/>
                <a:cs typeface="Times New Roman" pitchFamily="18" charset="0"/>
              </a:rPr>
              <a:t>#80bis</a:t>
            </a:r>
            <a:endParaRPr kumimoji="1" lang="en-US" altLang="zh-CN" sz="28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8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8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10247313" y="223837"/>
            <a:ext cx="1944687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R4-168697</a:t>
            </a:r>
            <a:endParaRPr lang="en-GB" altLang="zh-CN" sz="28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656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Scheduling pattern for CE mode A without repetition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Option 1: 10ms periodicity, 5ms for DL, 1ms gap, 3ms for UL, 1ms for gap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Option 2: 8ms periodicity, 1ms for MPDCCH, 1ms for gap, 1ms for PDSCH, 1ms gap, 3ms for UL, 1ms for gap</a:t>
            </a:r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250" y="2334419"/>
            <a:ext cx="7463272" cy="203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563" y="5305425"/>
            <a:ext cx="6773408" cy="140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6205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MPDCCH scheduling during PDSCH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Set enough repetition number for MPDCCH to ensure [99.9]% of decoding with [3]dB power boosting of MPDCCH transmission</a:t>
            </a:r>
          </a:p>
          <a:p>
            <a:pPr lvl="1"/>
            <a:r>
              <a:rPr lang="en-US" dirty="0"/>
              <a:t>Rep=[8] for TM9</a:t>
            </a:r>
          </a:p>
          <a:p>
            <a:pPr lvl="1"/>
            <a:r>
              <a:rPr lang="en-US" dirty="0"/>
              <a:t>Rep=[32] for TM2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584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MPDCCH/PDSCH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results with impairments  by RAN4#81 for both FDD/HD-FDD and TDD to set the requirements.</a:t>
            </a:r>
          </a:p>
        </p:txBody>
      </p:sp>
    </p:spTree>
    <p:extLst>
      <p:ext uri="{BB962C8B-B14F-4D97-AF65-F5344CB8AC3E}">
        <p14:creationId xmlns:p14="http://schemas.microsoft.com/office/powerpoint/2010/main" val="671260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PBCH demodulation requirement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Interesting companies are encouraged to provide the proposal how to specify the PBCH demodulation requirements together with the results with impairments. </a:t>
            </a:r>
          </a:p>
          <a:p>
            <a:pPr lvl="1"/>
            <a:r>
              <a:rPr lang="en-US" dirty="0"/>
              <a:t>Option 1: Specify PBCH demodulation requirements with 1% BLER with the assumption PBCH decoding is performed every 40ms. </a:t>
            </a:r>
          </a:p>
          <a:p>
            <a:pPr lvl="2"/>
            <a:r>
              <a:rPr lang="en-US" dirty="0"/>
              <a:t>Same definition as the existing LTE PBCH demodulation requirements.</a:t>
            </a:r>
          </a:p>
          <a:p>
            <a:pPr lvl="1"/>
            <a:r>
              <a:rPr lang="en-US" dirty="0"/>
              <a:t>Option 2: Specify PBCH demodulation requirements with 1% BLER with the assumption PBCH decoding is performed every W x 40ms. W is integer &gt; 1. </a:t>
            </a:r>
          </a:p>
          <a:p>
            <a:pPr lvl="1"/>
            <a:r>
              <a:rPr lang="en-US" dirty="0"/>
              <a:t>Option 3: 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926968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CQI definition test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Interesting companies are encouraged to provide the simulation results to finalize the requirement in RAN4#81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793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UE-selected </a:t>
            </a:r>
            <a:r>
              <a:rPr lang="en-US" dirty="0" err="1"/>
              <a:t>subband</a:t>
            </a:r>
            <a:r>
              <a:rPr lang="en-US" dirty="0"/>
              <a:t> CQI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points:</a:t>
            </a:r>
          </a:p>
          <a:p>
            <a:pPr lvl="1"/>
            <a:r>
              <a:rPr lang="en-US" dirty="0"/>
              <a:t>[5]/[6]</a:t>
            </a:r>
            <a:r>
              <a:rPr lang="en-US" dirty="0" err="1"/>
              <a:t>dB.</a:t>
            </a:r>
            <a:r>
              <a:rPr lang="en-US" dirty="0"/>
              <a:t> </a:t>
            </a:r>
          </a:p>
          <a:p>
            <a:r>
              <a:rPr lang="en-US" dirty="0"/>
              <a:t>Set the gamma for Cat-M1 UE-selected </a:t>
            </a:r>
            <a:r>
              <a:rPr lang="en-US" dirty="0" err="1"/>
              <a:t>subband</a:t>
            </a:r>
            <a:r>
              <a:rPr lang="en-US" dirty="0"/>
              <a:t> CQI test to TBD. </a:t>
            </a:r>
          </a:p>
          <a:p>
            <a:r>
              <a:rPr lang="en-US" dirty="0"/>
              <a:t>Interesting companies are encouraged to provide the simulation results to decide the throughput ratio (gamma) and to finalize the requirement in RAN4#81</a:t>
            </a:r>
          </a:p>
        </p:txBody>
      </p:sp>
    </p:spTree>
    <p:extLst>
      <p:ext uri="{BB962C8B-B14F-4D97-AF65-F5344CB8AC3E}">
        <p14:creationId xmlns:p14="http://schemas.microsoft.com/office/powerpoint/2010/main" val="4124430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305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Batang</vt:lpstr>
      <vt:lpstr>Arial</vt:lpstr>
      <vt:lpstr>Calibri</vt:lpstr>
      <vt:lpstr>Calibri Light</vt:lpstr>
      <vt:lpstr>Times New Roman</vt:lpstr>
      <vt:lpstr>Office Theme</vt:lpstr>
      <vt:lpstr>WF on eMTC UE demodulation and CQI</vt:lpstr>
      <vt:lpstr>Scheduling pattern for CE mode A without repetition</vt:lpstr>
      <vt:lpstr>MPDCCH scheduling during PDSCH test</vt:lpstr>
      <vt:lpstr>MPDCCH/PDSCH demodulation requirements</vt:lpstr>
      <vt:lpstr>PBCH demodulation requirement</vt:lpstr>
      <vt:lpstr>CQI definition test</vt:lpstr>
      <vt:lpstr>UE-selected subband CQI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issues on eMTC UE demodulation requirements</dc:title>
  <dc:creator>Kazuyoshi Uesaka</dc:creator>
  <cp:lastModifiedBy>Kazuyoshi Uesaka</cp:lastModifiedBy>
  <cp:revision>34</cp:revision>
  <dcterms:created xsi:type="dcterms:W3CDTF">2016-10-12T17:33:10Z</dcterms:created>
  <dcterms:modified xsi:type="dcterms:W3CDTF">2016-10-14T11:40:20Z</dcterms:modified>
</cp:coreProperties>
</file>