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1" r:id="rId3"/>
    <p:sldId id="26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863" autoAdjust="0"/>
  </p:normalViewPr>
  <p:slideViewPr>
    <p:cSldViewPr>
      <p:cViewPr varScale="1">
        <p:scale>
          <a:sx n="93" d="100"/>
          <a:sy n="93" d="100"/>
        </p:scale>
        <p:origin x="-8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FE9597-66F2-4122-9691-6D8DD6BD805F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0482ED-FA4F-4E7E-B464-A05C6FB4F6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2648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/>
              <a:t>Blind Detection Conclusions on MUST Case 3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chemeClr val="tx1"/>
                </a:solidFill>
              </a:rPr>
              <a:t>MediaTek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34740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b="1" dirty="0" smtClean="0">
                <a:cs typeface="Arial" pitchFamily="34" charset="0"/>
              </a:rPr>
              <a:t>3GPP TSG-RAN WG4 Meeting #80b</a:t>
            </a:r>
            <a:br>
              <a:rPr lang="en-US" altLang="zh-CN" b="1" dirty="0" smtClean="0">
                <a:cs typeface="Arial" pitchFamily="34" charset="0"/>
              </a:rPr>
            </a:br>
            <a:r>
              <a:rPr lang="en-US" altLang="zh-TW" b="1" dirty="0" smtClean="0"/>
              <a:t>Ljubljana, Slovenia, 10</a:t>
            </a:r>
            <a:r>
              <a:rPr lang="en-US" altLang="zh-TW" b="1" baseline="30000" dirty="0" smtClean="0"/>
              <a:t>th</a:t>
            </a:r>
            <a:r>
              <a:rPr lang="en-US" altLang="zh-TW" b="1" dirty="0" smtClean="0"/>
              <a:t> - 14</a:t>
            </a:r>
            <a:r>
              <a:rPr lang="en-US" altLang="zh-TW" b="1" baseline="30000" dirty="0" smtClean="0"/>
              <a:t>th</a:t>
            </a:r>
            <a:r>
              <a:rPr lang="en-US" altLang="zh-TW" b="1" dirty="0" smtClean="0"/>
              <a:t> October 2016</a:t>
            </a:r>
            <a:endParaRPr lang="sv-SE" altLang="sv-SE" b="1" dirty="0" smtClean="0">
              <a:cs typeface="Arial" pitchFamily="34" charset="0"/>
            </a:endParaRPr>
          </a:p>
          <a:p>
            <a:r>
              <a:rPr lang="en-US" altLang="zh-CN" b="1" dirty="0" smtClean="0">
                <a:cs typeface="Arial" pitchFamily="34" charset="0"/>
              </a:rPr>
              <a:t>Agenda Item: 8.23.2</a:t>
            </a:r>
            <a:endParaRPr lang="en-US" altLang="zh-CN" b="1" dirty="0">
              <a:cs typeface="Arial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596924" y="323850"/>
            <a:ext cx="12041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cs typeface="Arial" pitchFamily="34" charset="0"/>
              </a:rPr>
              <a:t>R4-</a:t>
            </a:r>
            <a:r>
              <a:rPr lang="en-US" altLang="zh-TW" b="1" dirty="0" smtClean="0"/>
              <a:t>168686</a:t>
            </a:r>
            <a:endParaRPr lang="zh-CN" altLang="en-US" b="1" dirty="0">
              <a:solidFill>
                <a:srgbClr val="FF0000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Conclusions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953000"/>
          </a:xfrm>
        </p:spPr>
        <p:txBody>
          <a:bodyPr>
            <a:normAutofit fontScale="92500"/>
          </a:bodyPr>
          <a:lstStyle/>
          <a:p>
            <a:r>
              <a:rPr lang="en-US" altLang="zh-TW" sz="2800" dirty="0" smtClean="0"/>
              <a:t>In DMRS-based TMs,</a:t>
            </a:r>
          </a:p>
          <a:p>
            <a:pPr lvl="1"/>
            <a:r>
              <a:rPr lang="en-US" altLang="zh-TW" sz="2400" dirty="0" smtClean="0"/>
              <a:t>Without </a:t>
            </a:r>
            <a:r>
              <a:rPr lang="en-US" altLang="zh-TW" sz="2400" dirty="0" smtClean="0"/>
              <a:t>sufficient spatial separation of 2 co-scheduled UEs, the performance loss brought by scheduling interference through non-orthogonal DMRS port is significant, even complete interference information is available for interference cancellation.</a:t>
            </a:r>
            <a:endParaRPr lang="en-US" altLang="zh-TW" sz="1200" dirty="0" smtClean="0"/>
          </a:p>
          <a:p>
            <a:pPr lvl="1"/>
            <a:r>
              <a:rPr lang="en-US" altLang="zh-TW" sz="2400" dirty="0" smtClean="0"/>
              <a:t>The throughput degradation due to interference existence blind detection is trivial at the cost of additional UE complexity.</a:t>
            </a:r>
          </a:p>
          <a:p>
            <a:pPr lvl="1"/>
            <a:r>
              <a:rPr lang="en-US" altLang="zh-TW" sz="2400" dirty="0" smtClean="0"/>
              <a:t>When R-ML receiver is </a:t>
            </a:r>
            <a:r>
              <a:rPr lang="en-US" altLang="zh-TW" sz="2400" dirty="0" smtClean="0"/>
              <a:t>considered, assistance </a:t>
            </a:r>
            <a:r>
              <a:rPr lang="en-US" altLang="zh-TW" sz="2400" dirty="0" smtClean="0"/>
              <a:t>information for interference modulation order is recommended for better throughput performance as well as reducing the blind detection complexity of UE.</a:t>
            </a:r>
          </a:p>
          <a:p>
            <a:pPr lvl="1"/>
            <a:r>
              <a:rPr lang="en-US" altLang="zh-TW" sz="2400" dirty="0" smtClean="0"/>
              <a:t>When </a:t>
            </a:r>
            <a:r>
              <a:rPr lang="en-US" altLang="zh-TW" sz="2400" dirty="0"/>
              <a:t>enhanced IRC receiver is </a:t>
            </a:r>
            <a:r>
              <a:rPr lang="en-US" altLang="zh-TW" sz="2400" dirty="0" smtClean="0"/>
              <a:t>considered, </a:t>
            </a:r>
            <a:r>
              <a:rPr lang="en-US" altLang="zh-TW" sz="2400" dirty="0"/>
              <a:t>information on interference modulation order is not </a:t>
            </a:r>
            <a:r>
              <a:rPr lang="en-US" altLang="zh-TW" sz="2400" dirty="0" smtClean="0"/>
              <a:t>required</a:t>
            </a:r>
            <a:r>
              <a:rPr lang="en-US" altLang="zh-TW" sz="2400" dirty="0" smtClean="0"/>
              <a:t>.</a:t>
            </a:r>
            <a:endParaRPr lang="en-US" altLang="zh-TW" sz="20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 Receivers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TW" sz="2400" dirty="0" smtClean="0"/>
              <a:t>In DMRS-based TMs,</a:t>
            </a:r>
          </a:p>
          <a:p>
            <a:pPr marL="742950" lvl="2" indent="-342900"/>
            <a:r>
              <a:rPr lang="en-US" altLang="zh-TW" sz="2000" dirty="0" smtClean="0"/>
              <a:t>RAN4 conducted performance studies on both E-MMSE-IRC and RML receivers.</a:t>
            </a:r>
          </a:p>
          <a:p>
            <a:pPr marL="1200150" lvl="3" indent="-342900"/>
            <a:r>
              <a:rPr lang="en-US" altLang="zh-TW" sz="1800" dirty="0" smtClean="0"/>
              <a:t>RAN4 does not have consensus on </a:t>
            </a:r>
            <a:r>
              <a:rPr lang="en-US" altLang="zh-TW" sz="1800" dirty="0" smtClean="0"/>
              <a:t>the </a:t>
            </a:r>
            <a:r>
              <a:rPr lang="en-US" altLang="zh-TW" sz="1800" dirty="0" smtClean="0"/>
              <a:t>reference receiver structure</a:t>
            </a:r>
            <a:endParaRPr lang="en-US" altLang="zh-TW" sz="2400" dirty="0" smtClean="0"/>
          </a:p>
          <a:p>
            <a:pPr marL="742950" lvl="2" indent="-342900"/>
            <a:r>
              <a:rPr lang="en-US" altLang="zh-TW" sz="2000" dirty="0" smtClean="0"/>
              <a:t>RAN4</a:t>
            </a:r>
            <a:r>
              <a:rPr lang="en-US" altLang="zh-TW" sz="2000" dirty="0"/>
              <a:t> will further discuss if E-MMSE-IRC or R-ML will be used for minimum performance requirement definition. 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US" altLang="zh-TW" sz="2200" dirty="0" smtClean="0"/>
          </a:p>
        </p:txBody>
      </p:sp>
    </p:spTree>
    <p:extLst>
      <p:ext uri="{BB962C8B-B14F-4D97-AF65-F5344CB8AC3E}">
        <p14:creationId xmlns:p14="http://schemas.microsoft.com/office/powerpoint/2010/main" xmlns="" val="6542908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2607</TotalTime>
  <Words>145</Words>
  <Application>Microsoft Office PowerPoint</Application>
  <PresentationFormat>On-screen Show 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Blind Detection Conclusions on MUST Case 3</vt:lpstr>
      <vt:lpstr>Conclusions</vt:lpstr>
      <vt:lpstr>Reference Receivers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MUST blind detection issues</dc:title>
  <dc:creator>Ato Yu (余倉緯)</dc:creator>
  <cp:keywords>CTPClassification=CTP_PUBLIC:VisualMarkings=</cp:keywords>
  <cp:lastModifiedBy>Mediatek</cp:lastModifiedBy>
  <cp:revision>177</cp:revision>
  <dcterms:created xsi:type="dcterms:W3CDTF">2006-08-16T00:00:00Z</dcterms:created>
  <dcterms:modified xsi:type="dcterms:W3CDTF">2016-10-14T07:27:14Z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7b1f6e7b-4436-40eb-8795-fa08b36635a1</vt:lpwstr>
  </property>
  <property fmtid="{D5CDD505-2E9C-101B-9397-08002B2CF9AE}" pid="4" name="CTP_TimeStamp">
    <vt:lpwstr>2016-10-13 11:02:23Z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CTP_PUBLIC</vt:lpwstr>
  </property>
  <property fmtid="{D5CDD505-2E9C-101B-9397-08002B2CF9AE}" pid="9" name="_AdHocReviewCycleID">
    <vt:i4>-1501246472</vt:i4>
  </property>
  <property fmtid="{D5CDD505-2E9C-101B-9397-08002B2CF9AE}" pid="10" name="_EmailSubject">
    <vt:lpwstr>[MUST] WF on BD conclusions in Case 3 (#80b)</vt:lpwstr>
  </property>
  <property fmtid="{D5CDD505-2E9C-101B-9397-08002B2CF9AE}" pid="11" name="_AuthorEmail">
    <vt:lpwstr>Ato.Yu@mediatek.com</vt:lpwstr>
  </property>
  <property fmtid="{D5CDD505-2E9C-101B-9397-08002B2CF9AE}" pid="12" name="_AuthorEmailDisplayName">
    <vt:lpwstr>Ato Yu (余倉緯)</vt:lpwstr>
  </property>
</Properties>
</file>