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73" r:id="rId3"/>
    <p:sldId id="277" r:id="rId4"/>
    <p:sldId id="275" r:id="rId5"/>
    <p:sldId id="280" r:id="rId6"/>
    <p:sldId id="281" r:id="rId7"/>
    <p:sldId id="279" r:id="rId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45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fld id="{811DAB84-8F87-4DF1-90C8-18535D092066}" type="datetimeFigureOut">
              <a:rPr lang="en-US" altLang="zh-CN"/>
              <a:pPr>
                <a:defRPr/>
              </a:pPr>
              <a:t>10/14/2016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292903F-85C9-4A35-9C4C-1212E6550C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09FAF682-FF72-44DB-AE6E-98C4B88EBA76}" type="slidenum">
              <a:rPr lang="en-US" altLang="sv-SE" smtClean="0"/>
              <a:pPr>
                <a:spcBef>
                  <a:spcPct val="0"/>
                </a:spcBef>
              </a:pPr>
              <a:t>1</a:t>
            </a:fld>
            <a:endParaRPr lang="en-US" altLang="sv-S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C9CEF-172B-4B04-BA90-F0DCD6F50962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F60A4-DC3D-400F-A34D-F576ADB976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84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50A2F-64E4-46A1-903F-7776BDBC3ED8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FA1B8-D5AC-4AEE-9B78-69514F1D627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52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51664-85A9-49AE-8E9A-99266C079516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F9B9E-2C10-4B46-AC90-0ED30E57EF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12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FAEB-D0D3-49E6-A759-FFDF19542348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B7998-E441-4EC7-BD10-BB4AD4F4E7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5280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8BA41C-22E0-4B02-A35A-AA2EF8C968AE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D5784-A9FE-4C9E-81D6-2554F7E1D1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497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3D7F-E2F0-41A3-A719-EBA234406C1E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5C3C6-613E-4D43-8BD5-412F4D6D6A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26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D52C9-B774-400C-9BDA-7ABC7B3DD47C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BFFB4-C11C-4E05-9A99-C43CEE6471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58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5C02E-0511-4BB9-BED1-E3DCF4D71AF9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D7B0D-F866-4ABC-8312-7D9C56BC86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007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7CBE8-F3FE-4252-B3B7-9146FB0D7884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BF404-6321-47A7-96FE-D71A726BF3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007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ECDDD6-DEC3-4BD3-A429-8DE5257295C8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6C477-71E7-4EFC-9594-C642EC757B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1059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1D1F7-19D8-4CF1-9EA0-D5E4D9190A36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E2EDE-E33B-4E13-BD22-3BC5B72D71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93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fld id="{EE6CB8C8-6967-4A9A-91E7-87504828CFF6}" type="datetimeFigureOut">
              <a:rPr lang="zh-CN" altLang="en-US"/>
              <a:pPr>
                <a:defRPr/>
              </a:pPr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1C74261-AD8F-4EA4-8693-0575A372F7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宋体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宋体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宋体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宋体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宋体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宋体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6589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>
                <a:ea typeface="+mj-ea"/>
              </a:rPr>
              <a:t>WF on performance requirements for three or more CCs in Rel-14 LAA demodulation</a:t>
            </a:r>
            <a:endParaRPr lang="en-US" dirty="0">
              <a:ea typeface="+mj-ea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71550" y="4076700"/>
            <a:ext cx="7345363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3000" dirty="0">
                <a:solidFill>
                  <a:schemeClr val="tx1"/>
                </a:solidFill>
              </a:rPr>
              <a:t>Ericsson</a:t>
            </a:r>
            <a:endParaRPr lang="en-US" altLang="sv-SE" sz="3000" dirty="0">
              <a:solidFill>
                <a:schemeClr val="tx1"/>
              </a:solidFill>
            </a:endParaRP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Meeting #80bis                                                 R4-168677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sv-SE" sz="2000" b="1" dirty="0">
                <a:cs typeface="Arial" panose="020B0604020202020204" pitchFamily="34" charset="0"/>
              </a:rPr>
              <a:t>Ljubljana, Slovenia, 10 - 14 Oct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r>
              <a:rPr lang="en-US" altLang="zh-CN"/>
              <a:t>Background</a:t>
            </a:r>
            <a:endParaRPr lang="en-US" altLang="sv-SE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689600"/>
          </a:xfrm>
        </p:spPr>
        <p:txBody>
          <a:bodyPr/>
          <a:lstStyle/>
          <a:p>
            <a:pPr algn="just"/>
            <a:r>
              <a:rPr lang="en-US" altLang="zh-CN"/>
              <a:t>In Rel-13, the performance requirements are defined only for 2 CCs, wherein one is Pcell (license carrier) and the other one is LAA Scell (unlicensed carrier), since only  two  CCs are defined in RF in Rel-13 time frame due to there are not enough time in Rel-13. </a:t>
            </a:r>
          </a:p>
          <a:p>
            <a:pPr algn="just"/>
            <a:endParaRPr lang="en-US" altLang="sv-S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Background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77838" y="1268413"/>
            <a:ext cx="8229600" cy="4525962"/>
          </a:xfrm>
        </p:spPr>
        <p:txBody>
          <a:bodyPr/>
          <a:lstStyle/>
          <a:p>
            <a:pPr algn="just"/>
            <a:r>
              <a:rPr lang="en-US" altLang="zh-CN" sz="2400"/>
              <a:t>In Rel-14, RF have been defined for the following combinations:</a:t>
            </a:r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endParaRPr lang="en-US" altLang="zh-CN" sz="2400"/>
          </a:p>
          <a:p>
            <a:pPr algn="just"/>
            <a:r>
              <a:rPr lang="en-US" altLang="zh-CN" sz="2400"/>
              <a:t>Performance requirements shall be defined  for these combinations accordingly. </a:t>
            </a:r>
          </a:p>
          <a:p>
            <a:pPr algn="just"/>
            <a:endParaRPr lang="en-US" altLang="zh-CN" sz="2400"/>
          </a:p>
          <a:p>
            <a:pPr algn="just"/>
            <a:endParaRPr lang="en-US" altLang="zh-CN"/>
          </a:p>
          <a:p>
            <a:pPr algn="just"/>
            <a:endParaRPr lang="en-US" altLang="zh-CN"/>
          </a:p>
          <a:p>
            <a:pPr algn="just"/>
            <a:endParaRPr lang="en-US" altLang="zh-CN"/>
          </a:p>
          <a:p>
            <a:pPr algn="just"/>
            <a:endParaRPr lang="en-US" altLang="zh-CN"/>
          </a:p>
          <a:p>
            <a:pPr algn="just"/>
            <a:endParaRPr lang="en-US" altLang="zh-CN"/>
          </a:p>
          <a:p>
            <a:endParaRPr lang="en-US" alt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187450" y="2032000"/>
          <a:ext cx="7235824" cy="37703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8956">
                  <a:extLst>
                    <a:ext uri="{9D8B030D-6E8A-4147-A177-3AD203B41FA5}">
                      <a16:colId xmlns:a16="http://schemas.microsoft.com/office/drawing/2014/main" val="2934518806"/>
                    </a:ext>
                  </a:extLst>
                </a:gridCol>
                <a:gridCol w="1808956">
                  <a:extLst>
                    <a:ext uri="{9D8B030D-6E8A-4147-A177-3AD203B41FA5}">
                      <a16:colId xmlns:a16="http://schemas.microsoft.com/office/drawing/2014/main" val="644237139"/>
                    </a:ext>
                  </a:extLst>
                </a:gridCol>
                <a:gridCol w="1808956">
                  <a:extLst>
                    <a:ext uri="{9D8B030D-6E8A-4147-A177-3AD203B41FA5}">
                      <a16:colId xmlns:a16="http://schemas.microsoft.com/office/drawing/2014/main" val="2570787868"/>
                    </a:ext>
                  </a:extLst>
                </a:gridCol>
                <a:gridCol w="1808956">
                  <a:extLst>
                    <a:ext uri="{9D8B030D-6E8A-4147-A177-3AD203B41FA5}">
                      <a16:colId xmlns:a16="http://schemas.microsoft.com/office/drawing/2014/main" val="1056610598"/>
                    </a:ext>
                  </a:extLst>
                </a:gridCol>
              </a:tblGrid>
              <a:tr h="640242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Number of total CCs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License carrier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Unlicensed carrier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 Example</a:t>
                      </a:r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3196057435"/>
                  </a:ext>
                </a:extLst>
              </a:tr>
              <a:tr h="365852">
                <a:tc rowSpan="4"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5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e.g. CA_1A-46E</a:t>
                      </a:r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3484292022"/>
                  </a:ext>
                </a:extLst>
              </a:tr>
              <a:tr h="640242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e.g. CA_1A-7A-46D</a:t>
                      </a:r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1675049197"/>
                  </a:ext>
                </a:extLst>
              </a:tr>
              <a:tr h="640242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e.g. CA_1A-5A-7A-46C</a:t>
                      </a:r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2636658246"/>
                  </a:ext>
                </a:extLst>
              </a:tr>
              <a:tr h="370934">
                <a:tc v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e.g. CA_40D-46A</a:t>
                      </a:r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2102434465"/>
                  </a:ext>
                </a:extLst>
              </a:tr>
              <a:tr h="370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e.g. CA_40C-46C</a:t>
                      </a:r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90853712"/>
                  </a:ext>
                </a:extLst>
              </a:tr>
              <a:tr h="370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e.g. CA_40C-46A</a:t>
                      </a:r>
                      <a:endParaRPr lang="en-US" sz="1800" dirty="0"/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3354452027"/>
                  </a:ext>
                </a:extLst>
              </a:tr>
              <a:tr h="37093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marL="91434" marR="91434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e.g. CA_40A-46A</a:t>
                      </a:r>
                      <a:endParaRPr lang="en-US" sz="1800" dirty="0"/>
                    </a:p>
                  </a:txBody>
                  <a:tcPr marL="91434" marR="91434" marT="45732" marB="45732"/>
                </a:tc>
                <a:extLst>
                  <a:ext uri="{0D108BD9-81ED-4DB2-BD59-A6C34878D82A}">
                    <a16:rowId xmlns:a16="http://schemas.microsoft.com/office/drawing/2014/main" val="68231466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WF on Method for 3 or more CCs extension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en-US"/>
              <a:t>Option 1: Performance requirements are defined for  one license carrier and multiple unlicensed carriers (from 2 to 4)</a:t>
            </a:r>
          </a:p>
          <a:p>
            <a:pPr algn="just"/>
            <a:r>
              <a:rPr lang="en-US" altLang="en-US"/>
              <a:t>Option 2: Performance requirements are defined for multiple license carrier(s) and multiple unlicensed carriers. </a:t>
            </a:r>
          </a:p>
          <a:p>
            <a:pPr algn="just"/>
            <a:r>
              <a:rPr lang="en-US" altLang="en-US"/>
              <a:t>Companies are encouraged to provide input for these two options.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About </a:t>
            </a:r>
            <a:r>
              <a:rPr lang="en-US" altLang="zh-CN"/>
              <a:t>test</a:t>
            </a:r>
            <a:r>
              <a:rPr lang="en-US" altLang="en-US"/>
              <a:t> applicability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en-US" dirty="0"/>
              <a:t>Companies are encouraged to provide input on how to define test applicability for UEs with  different capability combination for each extension method option</a:t>
            </a:r>
          </a:p>
          <a:p>
            <a:pPr algn="just"/>
            <a:endParaRPr lang="en-US" altLang="en-US" dirty="0"/>
          </a:p>
          <a:p>
            <a:pPr algn="just"/>
            <a:endParaRPr lang="en-US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</a:t>
            </a:r>
            <a:r>
              <a:rPr lang="en-US" altLang="en-US" dirty="0"/>
              <a:t>bout release independent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en-US" dirty="0"/>
              <a:t>RAN4 discusses about release independency after identifying test cases and requirement. If the requirements are release dependent, then</a:t>
            </a:r>
          </a:p>
          <a:p>
            <a:pPr lvl="1" algn="just"/>
            <a:r>
              <a:rPr lang="en-US" altLang="en-US" dirty="0"/>
              <a:t>UEs that conform to Release 13 and support multiple LAA </a:t>
            </a:r>
            <a:r>
              <a:rPr lang="en-US" altLang="en-US" dirty="0" err="1"/>
              <a:t>Scells</a:t>
            </a:r>
            <a:r>
              <a:rPr lang="en-US" altLang="en-US" dirty="0"/>
              <a:t> and multiple Licenses CCs shall support the corresponding requirements defined in Rel-14, which will be captured in 36.307. </a:t>
            </a:r>
          </a:p>
        </p:txBody>
      </p:sp>
    </p:spTree>
    <p:extLst>
      <p:ext uri="{BB962C8B-B14F-4D97-AF65-F5344CB8AC3E}">
        <p14:creationId xmlns:p14="http://schemas.microsoft.com/office/powerpoint/2010/main" val="14010938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Open issues</a:t>
            </a:r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800"/>
              <a:t>Companies are encouraged to provide input on the following issues:</a:t>
            </a:r>
          </a:p>
          <a:p>
            <a:pPr lvl="1"/>
            <a:r>
              <a:rPr lang="en-US" altLang="en-US" sz="2400"/>
              <a:t>How to define the signal model for multiple LAA Scells</a:t>
            </a:r>
          </a:p>
          <a:p>
            <a:pPr lvl="1"/>
            <a:r>
              <a:rPr lang="en-US" altLang="en-US" sz="2400"/>
              <a:t>How to address the 10MHz bandwidth</a:t>
            </a:r>
          </a:p>
          <a:p>
            <a:pPr lvl="1" algn="just"/>
            <a:r>
              <a:rPr lang="en-US" altLang="en-US" sz="2400"/>
              <a:t>Investigate whether SDR test is needed to be revisited considering LAA Scells</a:t>
            </a:r>
          </a:p>
          <a:p>
            <a:pPr lvl="2" algn="just"/>
            <a:r>
              <a:rPr lang="en-US" altLang="en-US" sz="2000"/>
              <a:t>For example: in case sum of licensed CCs  and unlicensed CCs is larger than the maximum supported licensed CC, how to perform SDR test?</a:t>
            </a:r>
          </a:p>
          <a:p>
            <a:r>
              <a:rPr lang="en-US" altLang="en-US" sz="2800"/>
              <a:t>Other open issues are not precluded</a:t>
            </a:r>
          </a:p>
          <a:p>
            <a:pPr algn="just"/>
            <a:endParaRPr lang="en-US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14661</TotalTime>
  <Words>370</Words>
  <Application>Microsoft Office PowerPoint</Application>
  <PresentationFormat>On-screen Show (4:3)</PresentationFormat>
  <Paragraphs>69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宋体</vt:lpstr>
      <vt:lpstr>Arial</vt:lpstr>
      <vt:lpstr>Calibri</vt:lpstr>
      <vt:lpstr>Office 主题</vt:lpstr>
      <vt:lpstr>WF on performance requirements for three or more CCs in Rel-14 LAA demodulation</vt:lpstr>
      <vt:lpstr>Background</vt:lpstr>
      <vt:lpstr>Background</vt:lpstr>
      <vt:lpstr>WF on Method for 3 or more CCs extension</vt:lpstr>
      <vt:lpstr>About test applicability</vt:lpstr>
      <vt:lpstr>About release independent</vt:lpstr>
      <vt:lpstr>Open issues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Maomao Chen</dc:creator>
  <cp:lastModifiedBy>Shaohua Li</cp:lastModifiedBy>
  <cp:revision>272</cp:revision>
  <dcterms:created xsi:type="dcterms:W3CDTF">2014-03-20T14:32:54Z</dcterms:created>
  <dcterms:modified xsi:type="dcterms:W3CDTF">2016-10-14T07:36:18Z</dcterms:modified>
</cp:coreProperties>
</file>