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75" r:id="rId4"/>
    <p:sldId id="272" r:id="rId5"/>
    <p:sldId id="273" r:id="rId6"/>
    <p:sldId id="27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60"/>
  </p:normalViewPr>
  <p:slideViewPr>
    <p:cSldViewPr>
      <p:cViewPr varScale="1">
        <p:scale>
          <a:sx n="65" d="100"/>
          <a:sy n="65" d="100"/>
        </p:scale>
        <p:origin x="-15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488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CSI reporting performance under SFN scenario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7704856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CMCC, NTT DOCOMO ,CATT,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#80 </a:t>
            </a:r>
            <a:r>
              <a:rPr lang="en-GB" altLang="zh-CN" b="1" dirty="0" err="1" smtClean="0"/>
              <a:t>bis</a:t>
            </a:r>
            <a:r>
              <a:rPr lang="en-GB" altLang="zh-CN" b="1" dirty="0" smtClean="0"/>
              <a:t>	</a:t>
            </a:r>
            <a:r>
              <a:rPr lang="en-GB" altLang="zh-CN" b="1" smtClean="0"/>
              <a:t>                                                                  R4-168665 </a:t>
            </a:r>
            <a:r>
              <a:rPr lang="en-GB" altLang="zh-CN" b="1" dirty="0" smtClean="0"/>
              <a:t>	</a:t>
            </a:r>
            <a:endParaRPr lang="zh-CN" altLang="zh-CN" dirty="0" smtClean="0"/>
          </a:p>
          <a:p>
            <a:r>
              <a:rPr lang="en-GB" altLang="zh-CN" b="1" dirty="0" smtClean="0"/>
              <a:t>Ljubljana, Slovenia, 10 - 14 Oct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dirty="0" smtClean="0"/>
              <a:t>The CSI part of the high speed enhancement WI was identified as follows, </a:t>
            </a:r>
            <a:endParaRPr lang="zh-CN" altLang="zh-CN" dirty="0" smtClean="0"/>
          </a:p>
          <a:p>
            <a:pPr lvl="1" fontAlgn="base" hangingPunct="0"/>
            <a:r>
              <a:rPr lang="en-GB" altLang="zh-CN" i="1" dirty="0" smtClean="0"/>
              <a:t>Specify new CSI requirements considered for the final solutions to enhance the downlink demodulation performance if needed</a:t>
            </a:r>
            <a:r>
              <a:rPr lang="en-GB" altLang="zh-CN" b="1" i="1" dirty="0" smtClean="0"/>
              <a:t>.</a:t>
            </a:r>
            <a:endParaRPr lang="zh-CN" altLang="zh-CN" b="1" dirty="0" smtClean="0"/>
          </a:p>
          <a:p>
            <a:endParaRPr lang="en-US" altLang="zh-CN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Discussion on CSI Test 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RAN4 firstly verifies needs and feasibility of the HST CSI Test Introduction based on the evaluation results.</a:t>
            </a:r>
          </a:p>
          <a:p>
            <a:pPr marL="457200" lvl="1" indent="0">
              <a:buNone/>
            </a:pPr>
            <a:endParaRPr lang="en-US" altLang="zh-CN" sz="2400" dirty="0" smtClean="0"/>
          </a:p>
          <a:p>
            <a:r>
              <a:rPr lang="en-US" altLang="zh-CN" sz="2400" b="1" dirty="0" smtClean="0"/>
              <a:t>Page 4~6 is for Information.</a:t>
            </a:r>
            <a:endParaRPr lang="zh-CN" altLang="zh-CN" sz="2400" b="1" dirty="0"/>
          </a:p>
          <a:p>
            <a:endParaRPr lang="en-US" altLang="zh-CN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1944212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Simulation assumption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Scenario: </a:t>
            </a:r>
            <a:r>
              <a:rPr lang="en-US" altLang="zh-CN" sz="3200" dirty="0" err="1" smtClean="0"/>
              <a:t>Dmin</a:t>
            </a:r>
            <a:r>
              <a:rPr lang="en-US" altLang="zh-CN" sz="3200" dirty="0" smtClean="0"/>
              <a:t>=1000m, Ds=50m.</a:t>
            </a:r>
          </a:p>
          <a:p>
            <a:r>
              <a:rPr lang="en-US" altLang="zh-CN" dirty="0" smtClean="0"/>
              <a:t>SNR definition: normalized SNR</a:t>
            </a:r>
          </a:p>
          <a:p>
            <a:r>
              <a:rPr lang="en-US" altLang="zh-CN" dirty="0" smtClean="0"/>
              <a:t>CQI reporting interval: 5/10 ms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CQI test metric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85000" lnSpcReduction="10000"/>
          </a:bodyPr>
          <a:lstStyle/>
          <a:p>
            <a:r>
              <a:rPr lang="en-GB" altLang="zh-CN" dirty="0" smtClean="0"/>
              <a:t>Option 1:Use TP2/TP1 with option 1 definition as the test metric to distinguish legacy and advanced UE</a:t>
            </a:r>
            <a:r>
              <a:rPr lang="en-US" altLang="zh-CN" dirty="0" smtClean="0"/>
              <a:t>.</a:t>
            </a:r>
          </a:p>
          <a:p>
            <a:pPr lvl="2"/>
            <a:r>
              <a:rPr lang="en-GB" altLang="zh-CN" dirty="0" smtClean="0"/>
              <a:t>TP1: throughput performance with follow CQI during 1000m~1100m region in the SFN scenario channel model;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TP2: throughput performance with follow CQI during 1000m~2000m region in the SFN scenario channel model.</a:t>
            </a:r>
            <a:endParaRPr lang="zh-CN" altLang="zh-CN" dirty="0" smtClean="0"/>
          </a:p>
          <a:p>
            <a:r>
              <a:rPr lang="en-US" altLang="zh-CN" dirty="0" smtClean="0"/>
              <a:t>Option 2:The reported CQI values shall be in the range of +-1 of the reported median more than [90]% of the time.</a:t>
            </a:r>
          </a:p>
          <a:p>
            <a:r>
              <a:rPr lang="en-GB" altLang="zh-CN" dirty="0" smtClean="0"/>
              <a:t>Option 3:The existing frequency non-selective fading test method can be considered for CQI reporting on high speed. </a:t>
            </a:r>
          </a:p>
          <a:p>
            <a:r>
              <a:rPr lang="en-GB" altLang="zh-CN" dirty="0" smtClean="0"/>
              <a:t>Other options are not precluded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For 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Encourage companies to provide the analysis and evaluation about the CQI test.</a:t>
            </a:r>
          </a:p>
          <a:p>
            <a:r>
              <a:rPr lang="en-US" altLang="zh-CN" dirty="0" smtClean="0"/>
              <a:t>The feasibility of defining the CQI test should be based on the results.</a:t>
            </a:r>
          </a:p>
          <a:p>
            <a:pPr lvl="1"/>
            <a:r>
              <a:rPr lang="en-US" altLang="zh-CN" dirty="0" smtClean="0"/>
              <a:t>Variation of the reporting CQI index </a:t>
            </a:r>
          </a:p>
          <a:p>
            <a:pPr lvl="2"/>
            <a:r>
              <a:rPr lang="en-US" altLang="zh-CN" dirty="0" smtClean="0"/>
              <a:t>The trajectory can be provided.</a:t>
            </a:r>
          </a:p>
          <a:p>
            <a:pPr lvl="1"/>
            <a:r>
              <a:rPr lang="en-US" altLang="zh-CN" dirty="0" smtClean="0"/>
              <a:t>Performance( reporting CQI distribution and throughput ) gap between legacy UE and advanced UE.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13702</TotalTime>
  <Words>271</Words>
  <Application>Microsoft Office PowerPoint</Application>
  <PresentationFormat>全屏显示(4:3)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Way forward on CSI reporting performance under SFN scenario</vt:lpstr>
      <vt:lpstr>Background </vt:lpstr>
      <vt:lpstr>Discussion on CSI Test Introduction</vt:lpstr>
      <vt:lpstr>Simulation assumption</vt:lpstr>
      <vt:lpstr>CQI test metric</vt:lpstr>
      <vt:lpstr>For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Huawei</cp:lastModifiedBy>
  <cp:revision>385</cp:revision>
  <dcterms:created xsi:type="dcterms:W3CDTF">2016-04-07T06:35:55Z</dcterms:created>
  <dcterms:modified xsi:type="dcterms:W3CDTF">2016-10-14T08:02:31Z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(3)gZCloQqRVO1RwrOi2C/bmRpIe/FeyXot9NBbNGigeidEiBuY8u/FDfQehfOTwkcQOE9idOAl
mXjELlJl/AdhFNOc8GV9gQ8gZrXi9bTWs4zfglprFr+8ioHUQchXzN26WlCW17bIJ4d7TRsX
wkBqdq6ZJWMMQWui37xhudgOOCyShcy7x2IaDbV+KBHZbk3ypHDesPkurUsepN4OYc29G9Md
L6fmUgtqXXsIK1SgEZ</vt:lpwstr>
  </property>
  <property fmtid="{D5CDD505-2E9C-101B-9397-08002B2CF9AE}" pid="3" name="_2015_ms_pID_7253431">
    <vt:lpwstr>tcpV+ioNqsU2chHmPZdyZRmTrs+65UdjGzryREYqdux8Wqn0diyMp5
KrzjvDFlhPclIb4A1enNFCx7qqSIlNtctBtgC12zTGfOxjaZNNhbiGPGIq7xzTkbmejdHoVF
DolD2Wcf3QKzyCLZKc0axhUJdwYwndn0+rxOb8OmYl6SC0DeM70PcfJFwdcWx45goH52GuK3
Ffk+FuWbf1Wd+wcQSU/xmY6zvwDiM2A9EQF3</vt:lpwstr>
  </property>
  <property fmtid="{D5CDD505-2E9C-101B-9397-08002B2CF9AE}" pid="4" name="_2015_ms_pID_7253432">
    <vt:lpwstr>Tw1J+h5zVYCl3hMJv1o+qc4yWqNK/YBkR94S
xEw+IE97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1475065848</vt:lpwstr>
  </property>
</Properties>
</file>