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4" r:id="rId4"/>
    <p:sldId id="275" r:id="rId5"/>
    <p:sldId id="273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125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9/30/2016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UE and BS NF for mm-waves and ITU-R related work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10.5.1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Ericsson, Sony</a:t>
            </a:r>
            <a:endParaRPr lang="en-US" altLang="sv-SE" sz="30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#80bis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R4-168531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Ljubljana, Slovenia, 10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14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October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4525962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The Noise figure for mm-wave frequencies has been extensively discussed in R4-166526 and R4-168530.</a:t>
            </a: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The Noise Figure is not given by the LNA alone, but also by, bandwidth and dynamic range dependencies as there is a delicate balance . </a:t>
            </a:r>
          </a:p>
          <a:p>
            <a:pPr>
              <a:defRPr/>
            </a:pPr>
            <a:r>
              <a:rPr lang="en-US" altLang="en-US" sz="2400" dirty="0"/>
              <a:t>Beside LNA, typical noise figure contains additional losses due to switches, filters, routing losses, packaging loss, </a:t>
            </a:r>
            <a:r>
              <a:rPr lang="en-US" altLang="en-US" sz="2400" dirty="0" err="1"/>
              <a:t>etc</a:t>
            </a:r>
            <a:r>
              <a:rPr lang="en-US" altLang="en-US" sz="2400" dirty="0"/>
              <a:t> (along with some additional margins)</a:t>
            </a:r>
          </a:p>
          <a:p>
            <a:pPr>
              <a:defRPr/>
            </a:pPr>
            <a:r>
              <a:rPr lang="en-US" altLang="en-US" sz="2400" dirty="0"/>
              <a:t>For specification related work in future, full receiver chain, complex relation between noise figure, dynamic range, bandwidths and heat dissipation should be considered.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GB" sz="2400" b="1" dirty="0"/>
              <a:t>Proposal 1: The principles outlined below are essential when deriving the Noise Figure (NF) values for mm-waves and should be considered for the mm-waves and ITU-R related work in RAN4.</a:t>
            </a:r>
            <a:endParaRPr lang="sv-SE" sz="24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The Noise Figure is not given by the LNA alone, but also by, bandwidth and dynamic range dependencies as there is a delicate balance . </a:t>
            </a:r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The requirement levels should be carefully adapted to the reasonable levels that the technology can provide in order to facilitate array antennas with many elements.</a:t>
            </a:r>
            <a:endParaRPr lang="sv-SE" sz="18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Due to compact and highly integrated building practice needed for mm-wave systems with many transceivers and antennas, careful and often complex consideration regarding the power efficiency and heat dissipation in small area/volume is necessary. </a:t>
            </a:r>
            <a:endParaRPr lang="sv-SE" sz="18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A full receiver chain all the way up to radiating elements should be addressed as all parts in the chain would contribute to the overall receiver performance.</a:t>
            </a: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Way forward (contd.)</a:t>
            </a:r>
            <a:endParaRPr lang="en-US" alt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GB" sz="2200" b="1" dirty="0"/>
              <a:t>Proposal 2: The NF for both BS and UE should be defined as same value for the ITU-R related work. </a:t>
            </a:r>
            <a:endParaRPr lang="sv-SE" sz="2200" dirty="0"/>
          </a:p>
          <a:p>
            <a:pPr lvl="1">
              <a:buFont typeface="Arial" charset="0"/>
              <a:buChar char="–"/>
              <a:defRPr/>
            </a:pPr>
            <a:endParaRPr lang="en-US" sz="18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It is assumed  that  the performance differ less between UE and BS for mm-waves on transceiver level compared to lower frequencies below 6 GHz but also recognized that different topologies between UE and BS could result in larger difference in performance.</a:t>
            </a:r>
          </a:p>
          <a:p>
            <a:pPr lvl="2">
              <a:buFont typeface="Arial" charset="0"/>
              <a:buChar char="•"/>
              <a:defRPr/>
            </a:pPr>
            <a:r>
              <a:rPr lang="en-US" sz="1600" dirty="0"/>
              <a:t> in particular for different UE implementation, the mm-wave antennas could be spread over the physical available area resulting in possibly higher routing losses</a:t>
            </a:r>
            <a:r>
              <a:rPr lang="en-US" sz="1400" dirty="0"/>
              <a:t>. </a:t>
            </a:r>
          </a:p>
          <a:p>
            <a:pPr marL="914400" lvl="2" indent="0">
              <a:buFont typeface="Arial" charset="0"/>
              <a:buNone/>
              <a:defRPr/>
            </a:pPr>
            <a:endParaRPr lang="en-US" sz="1400" dirty="0"/>
          </a:p>
          <a:p>
            <a:pPr lvl="1">
              <a:buFont typeface="Arial" charset="0"/>
              <a:buChar char="–"/>
              <a:defRPr/>
            </a:pPr>
            <a:r>
              <a:rPr lang="en-US" sz="1800" dirty="0"/>
              <a:t>The possible difference between UE and BS performance should be carefully considered during the requirement development phase but as we have very limited time before the ITU-R response, RAN4 should use  same typical NF values for UE and BS for the RAN4 co-existence studies as well as ITU-R related compatibility parameters. </a:t>
            </a: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US" altLang="en-US"/>
              <a:t>Way forward (contd.)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79388" y="1268413"/>
            <a:ext cx="8686800" cy="4784725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It is proposed to adopt the following typical NF values for UE and BS for mm-wave example frequencies of 30 , 45 and 70 GHz for ITU-R WP5D related coexistence simulations work in RAN4:</a:t>
            </a:r>
          </a:p>
          <a:p>
            <a:pPr>
              <a:defRPr/>
            </a:pPr>
            <a:endParaRPr lang="en-US" altLang="en-US" sz="2400" dirty="0"/>
          </a:p>
          <a:p>
            <a:pPr lvl="1">
              <a:defRPr/>
            </a:pPr>
            <a:r>
              <a:rPr lang="en-GB" altLang="sv-SE" sz="1800" b="1" dirty="0"/>
              <a:t>Proposal 3: The typical BS noise figure for 30 GHz should be set to 9 </a:t>
            </a:r>
            <a:r>
              <a:rPr lang="en-GB" altLang="sv-SE" sz="1800" b="1" dirty="0" err="1"/>
              <a:t>dB.</a:t>
            </a:r>
            <a:endParaRPr lang="sv-SE" altLang="sv-SE" sz="1800" dirty="0"/>
          </a:p>
          <a:p>
            <a:pPr lvl="1">
              <a:defRPr/>
            </a:pPr>
            <a:r>
              <a:rPr lang="en-GB" altLang="sv-SE" sz="1800" b="1" dirty="0"/>
              <a:t>Proposal 4: The typical UE noise figure for 30 GHz should be set to 9 </a:t>
            </a:r>
            <a:r>
              <a:rPr lang="en-GB" altLang="sv-SE" sz="1800" b="1" dirty="0" err="1"/>
              <a:t>dB.</a:t>
            </a:r>
            <a:endParaRPr lang="sv-SE" altLang="sv-SE" sz="1800" dirty="0"/>
          </a:p>
          <a:p>
            <a:pPr lvl="1">
              <a:defRPr/>
            </a:pPr>
            <a:r>
              <a:rPr lang="en-GB" altLang="sv-SE" sz="1800" b="1" dirty="0"/>
              <a:t>Proposal 5: The typical BS noise figure for 45 GHz should be set to 11 </a:t>
            </a:r>
            <a:r>
              <a:rPr lang="en-GB" altLang="sv-SE" sz="1800" b="1" dirty="0" err="1"/>
              <a:t>dB.</a:t>
            </a:r>
            <a:endParaRPr lang="sv-SE" altLang="sv-SE" sz="1800" dirty="0"/>
          </a:p>
          <a:p>
            <a:pPr lvl="1">
              <a:defRPr/>
            </a:pPr>
            <a:r>
              <a:rPr lang="en-GB" altLang="sv-SE" sz="1800" b="1" dirty="0"/>
              <a:t>Proposal 6: The typical UE noise figure for 45 GHz should be set to 11 </a:t>
            </a:r>
            <a:r>
              <a:rPr lang="en-GB" altLang="sv-SE" sz="1800" b="1" dirty="0" err="1"/>
              <a:t>dB.</a:t>
            </a:r>
            <a:endParaRPr lang="sv-SE" altLang="sv-SE" sz="1800" dirty="0"/>
          </a:p>
          <a:p>
            <a:pPr lvl="1">
              <a:defRPr/>
            </a:pPr>
            <a:r>
              <a:rPr lang="en-GB" altLang="sv-SE" sz="1800" b="1" dirty="0"/>
              <a:t>Proposal 7: The typical BS noise figure for 70 GHz should be set to 13 </a:t>
            </a:r>
            <a:r>
              <a:rPr lang="en-GB" altLang="sv-SE" sz="1800" b="1" dirty="0" err="1"/>
              <a:t>dB.</a:t>
            </a:r>
            <a:endParaRPr lang="sv-SE" altLang="sv-SE" sz="1800" dirty="0"/>
          </a:p>
          <a:p>
            <a:pPr lvl="1">
              <a:defRPr/>
            </a:pPr>
            <a:r>
              <a:rPr lang="en-GB" altLang="sv-SE" sz="1800" b="1" dirty="0"/>
              <a:t>Proposal 8: The typical UE noise figure for 70 GHz should be set to 13 </a:t>
            </a:r>
            <a:r>
              <a:rPr lang="en-GB" altLang="sv-SE" sz="1800" b="1" dirty="0" err="1"/>
              <a:t>dB.</a:t>
            </a:r>
            <a:endParaRPr lang="en-GB" altLang="sv-SE" sz="1800" b="1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sv-SE" altLang="sv-SE" sz="2400" dirty="0"/>
          </a:p>
          <a:p>
            <a:pPr>
              <a:defRPr/>
            </a:pPr>
            <a:endParaRPr lang="en-US" alt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24808</TotalTime>
  <Words>571</Words>
  <Application>Microsoft Office PowerPoint</Application>
  <PresentationFormat>On-screen Show (4:3)</PresentationFormat>
  <Paragraphs>34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SimSun</vt:lpstr>
      <vt:lpstr>Arial</vt:lpstr>
      <vt:lpstr>Calibri</vt:lpstr>
      <vt:lpstr>Office 主题</vt:lpstr>
      <vt:lpstr>Way forward on UE and BS NF for mm-waves and ITU-R related work</vt:lpstr>
      <vt:lpstr>Background</vt:lpstr>
      <vt:lpstr>Way forward</vt:lpstr>
      <vt:lpstr>Way forward (contd.)</vt:lpstr>
      <vt:lpstr>Way forward (contd.)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Maomao Chen</dc:creator>
  <cp:lastModifiedBy>Imadur Rahman</cp:lastModifiedBy>
  <cp:revision>163</cp:revision>
  <dcterms:created xsi:type="dcterms:W3CDTF">2014-03-20T14:32:54Z</dcterms:created>
  <dcterms:modified xsi:type="dcterms:W3CDTF">2016-09-30T16:44:04Z</dcterms:modified>
</cp:coreProperties>
</file>