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70" r:id="rId2"/>
    <p:sldId id="275" r:id="rId3"/>
    <p:sldId id="276" r:id="rId4"/>
    <p:sldId id="274" r:id="rId5"/>
  </p:sldIdLst>
  <p:sldSz cx="9144000" cy="6858000" type="screen4x3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CCFF"/>
    <a:srgbClr val="0000FF"/>
    <a:srgbClr val="FF66FF"/>
    <a:srgbClr val="FFFF99"/>
    <a:srgbClr val="FF3399"/>
    <a:srgbClr val="FF00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47" autoAdjust="0"/>
    <p:restoredTop sz="83039" autoAdjust="0"/>
  </p:normalViewPr>
  <p:slideViewPr>
    <p:cSldViewPr>
      <p:cViewPr>
        <p:scale>
          <a:sx n="90" d="100"/>
          <a:sy n="90" d="100"/>
        </p:scale>
        <p:origin x="-1373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81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27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fld id="{EFA38AFA-9B0A-4E49-BEAD-A58AB068BFB2}" type="datetimeFigureOut">
              <a:rPr lang="ja-JP" altLang="en-US"/>
              <a:pPr/>
              <a:t>2016/8/26</a:t>
            </a:fld>
            <a:endParaRPr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6A07FA46-1EBC-4116-9E3C-C83D432DCDB7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50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50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50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50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50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D356F73-FAC1-40FD-B0B8-88562FEEBC2F}" type="datetimeFigureOut">
              <a:rPr lang="ja-JP" altLang="en-US"/>
              <a:pPr/>
              <a:t>2016/8/26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1DC275-04D3-4FF0-967D-EF2FE1316B65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15AECCF-1DCC-4979-A0E6-ED990CC08C9B}" type="datetimeFigureOut">
              <a:rPr lang="ja-JP" altLang="en-US"/>
              <a:pPr/>
              <a:t>2016/8/26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6F0C9C-7B50-4033-8CBC-A92E050A3D87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DCF319-36FE-45A9-8542-489326FDB826}" type="datetimeFigureOut">
              <a:rPr lang="ja-JP" altLang="en-US"/>
              <a:pPr/>
              <a:t>2016/8/26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F14D8B-3914-4E97-BCA3-CC48CE7D8EC4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27DE7E9-8CD6-48C5-B9CE-187AE9C7ABCC}" type="datetimeFigureOut">
              <a:rPr lang="ja-JP" altLang="en-US"/>
              <a:pPr/>
              <a:t>2016/8/26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6C862E-27D7-4C59-88B4-CBA4F43B7784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26DC17-F7DA-4176-A3A5-5F17313CE181}" type="datetimeFigureOut">
              <a:rPr lang="ja-JP" altLang="en-US"/>
              <a:pPr/>
              <a:t>2016/8/26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E81109-7923-4E84-8C4F-8A0925EB8A6C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B04CF39-412B-4442-A3E1-35A61436826B}" type="datetimeFigureOut">
              <a:rPr lang="ja-JP" altLang="en-US"/>
              <a:pPr/>
              <a:t>2016/8/26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E3F002-C17F-4160-9C6F-32F08706602B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7DE847D-46E8-431B-982A-FBA65D725D2B}" type="datetimeFigureOut">
              <a:rPr lang="ja-JP" altLang="en-US"/>
              <a:pPr/>
              <a:t>2016/8/26</a:t>
            </a:fld>
            <a:endParaRPr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7019E0-C129-47DA-94BE-96B5ADC074AD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9E41F9D-651A-4DDB-ACCF-CD6D9A6DAECE}" type="datetimeFigureOut">
              <a:rPr lang="ja-JP" altLang="en-US"/>
              <a:pPr/>
              <a:t>2016/8/26</a:t>
            </a:fld>
            <a:endParaRPr lang="ja-JP" altLang="en-US"/>
          </a:p>
        </p:txBody>
      </p:sp>
      <p:sp>
        <p:nvSpPr>
          <p:cNvPr id="4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33E13B-E558-4895-88AD-6E8530192F3A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F6E2F41-7522-4F24-BAE5-7D5A97F16EF2}" type="datetimeFigureOut">
              <a:rPr lang="ja-JP" altLang="en-US"/>
              <a:pPr/>
              <a:t>2016/8/26</a:t>
            </a:fld>
            <a:endParaRPr lang="ja-JP" altLang="en-US"/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4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82DB88-A699-4204-9A3C-D18587049611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6459B38-F0F4-4D6F-8065-8D68924F6C6C}" type="datetimeFigureOut">
              <a:rPr lang="ja-JP" altLang="en-US"/>
              <a:pPr/>
              <a:t>2016/8/26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A864C-F5B7-49F1-A221-1072549FB528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B308FAC-2871-4622-8D9B-0049EE765823}" type="datetimeFigureOut">
              <a:rPr lang="ja-JP" altLang="en-US"/>
              <a:pPr/>
              <a:t>2016/8/26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E2BFD6-7DA4-4272-8E98-F7E885E13DFD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027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fld id="{FD272D95-6664-4449-BC7B-9F231E667DF4}" type="datetimeFigureOut">
              <a:rPr lang="ja-JP" altLang="en-US"/>
              <a:pPr/>
              <a:t>2016/8/26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72DFBFB1-9018-4D6C-BA36-6F79E46C50B7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MS PGothic" pitchFamily="50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GB" altLang="ja-JP" sz="4000" b="1" dirty="0" smtClean="0">
                <a:ea typeface="MS PGothic" pitchFamily="34" charset="-128"/>
              </a:rPr>
              <a:t>WF on UE REFSENS for 10MHz LAA</a:t>
            </a:r>
            <a:endParaRPr lang="ja-JP" altLang="en-US" sz="4000" smtClean="0">
              <a:ea typeface="MS PGothic" pitchFamily="34" charset="-128"/>
            </a:endParaRPr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>
          <a:xfrm>
            <a:off x="723900" y="4292600"/>
            <a:ext cx="7735888" cy="1346200"/>
          </a:xfrm>
        </p:spPr>
        <p:txBody>
          <a:bodyPr/>
          <a:lstStyle/>
          <a:p>
            <a:pPr eaLnBrk="1" hangingPunct="1"/>
            <a:r>
              <a:rPr lang="en-US" altLang="ja-JP" dirty="0" smtClean="0">
                <a:solidFill>
                  <a:schemeClr val="tx1"/>
                </a:solidFill>
                <a:ea typeface="MS PGothic" pitchFamily="34" charset="-128"/>
              </a:rPr>
              <a:t>Huawei, Hisilicon</a:t>
            </a: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7262813" y="44450"/>
            <a:ext cx="177003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ja-JP" sz="2800" dirty="0" smtClean="0">
                <a:cs typeface="Arial" pitchFamily="34" charset="0"/>
              </a:rPr>
              <a:t>R4-167173</a:t>
            </a:r>
            <a:endParaRPr lang="ja-JP" altLang="en-US" sz="2800">
              <a:cs typeface="Arial" pitchFamily="34" charset="0"/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34925" y="44450"/>
            <a:ext cx="6853238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GB" altLang="ja-JP" sz="2800" b="1">
                <a:cs typeface="Arial" pitchFamily="34" charset="0"/>
              </a:rPr>
              <a:t>3GPP TSG-RAN WG4 Meeting #</a:t>
            </a:r>
            <a:r>
              <a:rPr lang="en-US" altLang="ja-JP" sz="2800" b="1">
                <a:cs typeface="Arial" pitchFamily="34" charset="0"/>
              </a:rPr>
              <a:t>80</a:t>
            </a:r>
            <a:endParaRPr lang="en-GB" altLang="ja-JP" sz="2800" b="1">
              <a:cs typeface="Arial" pitchFamily="34" charset="0"/>
            </a:endParaRPr>
          </a:p>
          <a:p>
            <a:pPr eaLnBrk="1" hangingPunct="1"/>
            <a:r>
              <a:rPr lang="en-GB" altLang="ja-JP" sz="2800" b="1">
                <a:cs typeface="Arial" pitchFamily="34" charset="0"/>
              </a:rPr>
              <a:t>Aug 22nd – 26th, 2016, Gothenburg, Sweden</a:t>
            </a:r>
            <a:endParaRPr lang="ja-JP" altLang="ja-JP" sz="2800"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r>
              <a:rPr lang="en-US" dirty="0" smtClean="0"/>
              <a:t>UE REFSENS for 10MHz LAA was discussed for instance in [1] during Nanjing meeting.</a:t>
            </a:r>
          </a:p>
          <a:p>
            <a:pPr lvl="1"/>
            <a:r>
              <a:rPr lang="en-US" dirty="0" smtClean="0"/>
              <a:t>REFSENS for 20MHz B46 CC is -90dBm and the respective REFSENS for 10MHz should be -93dBm</a:t>
            </a:r>
          </a:p>
          <a:p>
            <a:r>
              <a:rPr lang="en-US" dirty="0" smtClean="0"/>
              <a:t>No technical concerns were raised</a:t>
            </a:r>
          </a:p>
          <a:p>
            <a:r>
              <a:rPr lang="en-US" dirty="0" smtClean="0"/>
              <a:t>Agreement for 10MHz LAA REFSENS is needed in order to introduce CA combinations including B46 into big CR’s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 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UE REFSENS for </a:t>
            </a:r>
            <a:r>
              <a:rPr lang="en-US" dirty="0" smtClean="0"/>
              <a:t>10MHz B46 </a:t>
            </a:r>
            <a:r>
              <a:rPr lang="en-US" smtClean="0"/>
              <a:t>channel bandwidth </a:t>
            </a:r>
            <a:r>
              <a:rPr lang="en-US" dirty="0" smtClean="0"/>
              <a:t>shall be -93dBm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a typeface="MS PGothic" pitchFamily="34" charset="-128"/>
              </a:rPr>
              <a:t>Reference</a:t>
            </a:r>
            <a:endParaRPr lang="ja-JP" altLang="en-US" smtClean="0">
              <a:ea typeface="MS PGothic" pitchFamily="34" charset="-128"/>
            </a:endParaRPr>
          </a:p>
        </p:txBody>
      </p:sp>
      <p:sp>
        <p:nvSpPr>
          <p:cNvPr id="8195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1800" dirty="0" smtClean="0">
                <a:ea typeface="MS PGothic" pitchFamily="34" charset="-128"/>
              </a:rPr>
              <a:t>[1] </a:t>
            </a:r>
            <a:r>
              <a:rPr lang="en-GB" altLang="ja-JP" sz="1800" dirty="0" smtClean="0">
                <a:ea typeface="MS PGothic" pitchFamily="34" charset="-128"/>
              </a:rPr>
              <a:t>R4-163634, “</a:t>
            </a:r>
            <a:r>
              <a:rPr lang="en-GB" sz="1800" dirty="0" smtClean="0"/>
              <a:t>LAA 10MHz UE RX requirements</a:t>
            </a:r>
            <a:r>
              <a:rPr lang="en-GB" altLang="ja-JP" sz="1800" dirty="0" smtClean="0">
                <a:ea typeface="MS PGothic" pitchFamily="34" charset="-128"/>
              </a:rPr>
              <a:t>”, </a:t>
            </a:r>
            <a:r>
              <a:rPr lang="en-US" altLang="ja-JP" sz="1800" dirty="0" smtClean="0">
                <a:ea typeface="MS PGothic" pitchFamily="34" charset="-128"/>
              </a:rPr>
              <a:t>Huawei</a:t>
            </a:r>
            <a:r>
              <a:rPr lang="en-US" altLang="ja-JP" sz="1800" smtClean="0">
                <a:ea typeface="MS PGothic" pitchFamily="34" charset="-128"/>
              </a:rPr>
              <a:t>, Hisilicon</a:t>
            </a:r>
            <a:endParaRPr lang="en-US" altLang="ja-JP" sz="1800" dirty="0" smtClean="0"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9603</TotalTime>
  <Words>115</Words>
  <Application>Microsoft Office PowerPoint</Application>
  <PresentationFormat>On-screen Show (4:3)</PresentationFormat>
  <Paragraphs>14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​​テーマ</vt:lpstr>
      <vt:lpstr>WF on UE REFSENS for 10MHz LAA</vt:lpstr>
      <vt:lpstr>Background</vt:lpstr>
      <vt:lpstr>WF Proposal</vt:lpstr>
      <vt:lpstr>Reference</vt:lpstr>
    </vt:vector>
  </TitlesOfParts>
  <Company>株式会社エヌ・ティ・ティ・ドコモ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supplemental downlink for TD-LTE in Rel.12</dc:title>
  <dc:creator>Fred TAKEDA</dc:creator>
  <cp:lastModifiedBy>a00307669</cp:lastModifiedBy>
  <cp:revision>422</cp:revision>
  <dcterms:created xsi:type="dcterms:W3CDTF">2014-03-04T23:28:02Z</dcterms:created>
  <dcterms:modified xsi:type="dcterms:W3CDTF">2016-08-26T10:22:21Z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(3)decnuAjGEL17NYS/Wm9+7OJOMLsPk7l/klat9rlogqNKm/SQLVL/d7jl4LWbYWPVVlkAhwH4_x000d_
M+GGdAvPPAYlqguo3g+wWH3N09kKzxSjrKwagmuIKnvdKbs399FYBOpxJ/zuhrQftsdqS/I4_x000d_
IwIsVciwXXa9jbmiJo7pBhKMMB67/eV/VmbCJUmfwCltW+dw+qmgtTysDZoxM7ydSL1Jhoux_x000d_
xSltc0JCv3esE3XyeX</vt:lpwstr>
  </property>
  <property fmtid="{D5CDD505-2E9C-101B-9397-08002B2CF9AE}" pid="3" name="_new_ms_pID_72543_00">
    <vt:lpwstr>_</vt:lpwstr>
  </property>
  <property fmtid="{D5CDD505-2E9C-101B-9397-08002B2CF9AE}" pid="4" name="_new_ms_pID_725431">
    <vt:lpwstr>rSNaf+SfDCVIikakN77xfmjOFBhdzwMwjJp+QQefaov8NXZnSUAo9a_x000d_
q08/E6ZJ6nryMAJ7LM8C8J3URlTCz3SvteTAILvzu2DZ223th4xWzrs9D+9qxXgviCf+GMsM_x000d_
1AGh4oaVpeiMg2i9XLq5eYfhWmYbfk/01ktPNylQ5U0FDX3gstogVotm2GLNoBlmOUTbDAqT_x000d_
aar+XbjtYr/ZonMK1N7eDKutvoYRxDXMVEvd</vt:lpwstr>
  </property>
  <property fmtid="{D5CDD505-2E9C-101B-9397-08002B2CF9AE}" pid="5" name="_new_ms_pID_725431_00">
    <vt:lpwstr>_</vt:lpwstr>
  </property>
  <property fmtid="{D5CDD505-2E9C-101B-9397-08002B2CF9AE}" pid="6" name="_new_ms_pID_725432">
    <vt:lpwstr>n9Vjnh+sv9HevYklrvk26g0Cbfdw0+R9K+aJ_x000d_
vT4aR+vQQH5SBOGyeoa4Zs6LULtr0o28GljdNb5KroTNzM+oVVUgiPOM8oTaNP5JRA0PHJZ5_x000d_
</vt:lpwstr>
  </property>
  <property fmtid="{D5CDD505-2E9C-101B-9397-08002B2CF9AE}" pid="7" name="_new_ms_pID_725432_00">
    <vt:lpwstr>_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1471611019</vt:lpwstr>
  </property>
</Properties>
</file>