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0787" autoAdjust="0"/>
  </p:normalViewPr>
  <p:slideViewPr>
    <p:cSldViewPr>
      <p:cViewPr>
        <p:scale>
          <a:sx n="75" d="100"/>
          <a:sy n="75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>
            <a:normAutofit/>
          </a:bodyPr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Huawei,Ericsson,Nokia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NPUSCH format 2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R4-167076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3200" b="1" dirty="0" smtClean="0"/>
              <a:t>There are three test metrics defined for NPUSCH format 2:</a:t>
            </a:r>
          </a:p>
          <a:p>
            <a:pPr lvl="1"/>
            <a:r>
              <a:rPr lang="en-GB" sz="2400" dirty="0" smtClean="0"/>
              <a:t>The DTX to ACK probability, i.e. the probability that ACK is detected when nothing was sent, shall not exceed 1%</a:t>
            </a:r>
            <a:r>
              <a:rPr lang="en-US" sz="2400" dirty="0" smtClean="0"/>
              <a:t>,</a:t>
            </a:r>
          </a:p>
          <a:p>
            <a:pPr lvl="1"/>
            <a:r>
              <a:rPr lang="en-US" sz="2400" dirty="0" smtClean="0"/>
              <a:t>T</a:t>
            </a:r>
            <a:r>
              <a:rPr lang="en-GB" sz="2400" dirty="0" smtClean="0"/>
              <a:t>he ACK missed detection probability shall not exceed 1% at the given SNR </a:t>
            </a:r>
            <a:r>
              <a:rPr lang="en-US" sz="2400" dirty="0" smtClean="0"/>
              <a:t>,</a:t>
            </a:r>
          </a:p>
          <a:p>
            <a:pPr lvl="1"/>
            <a:r>
              <a:rPr lang="en-GB" sz="2400" dirty="0" smtClean="0"/>
              <a:t>The NACK to ACK probability shall not exceed 0.1% at the given SNR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smtClean="0"/>
              <a:t>Ref: R4-165359</a:t>
            </a:r>
          </a:p>
          <a:p>
            <a:pPr lvl="1"/>
            <a:endParaRPr lang="en-US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per the simulation and discussions about NACK to ACK probability for NPUSCH format 2, RAN4 agrees:</a:t>
            </a:r>
          </a:p>
          <a:p>
            <a:pPr lvl="1"/>
            <a:r>
              <a:rPr lang="en-US" dirty="0" smtClean="0"/>
              <a:t>No need to define the </a:t>
            </a:r>
            <a:r>
              <a:rPr lang="en-US" smtClean="0"/>
              <a:t>performance requirements  </a:t>
            </a:r>
            <a:r>
              <a:rPr lang="en-US" dirty="0" smtClean="0"/>
              <a:t>for NACK to ACK probability for NPUSCH format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7924</TotalTime>
  <Words>123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#80                                                Gothenburg, Sweden, 22 - 26 Aug, 2016</vt:lpstr>
      <vt:lpstr>Background</vt:lpstr>
      <vt:lpstr>Agreement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673</cp:revision>
  <dcterms:created xsi:type="dcterms:W3CDTF">2016-01-12T08:39:50Z</dcterms:created>
  <dcterms:modified xsi:type="dcterms:W3CDTF">2016-08-26T09:41:42Z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</Properties>
</file>