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227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328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144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78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5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7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612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4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58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8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27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1006F-71AD-4906-B4D6-CEC81F2311FA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3CE2B-8C59-4CA4-A225-A89552A9C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9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Microsoft_Visio_2003-2010_Drawing1.vsd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open issues for </a:t>
            </a:r>
            <a:r>
              <a:rPr lang="en-US" dirty="0" err="1" smtClean="0"/>
              <a:t>eMTC</a:t>
            </a:r>
            <a:r>
              <a:rPr lang="en-US" dirty="0" smtClean="0"/>
              <a:t> UE demodulation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</a:t>
            </a:r>
            <a:r>
              <a:rPr kumimoji="1" lang="sv-SE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öteborg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, Sweden 22-26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58000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R4-166997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233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Scheduling pattern for PDSCH TM9 and TM2 with repetition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Interesting companies are encouraged to propose the scheduling pattern for PDSCH tests:</a:t>
            </a:r>
          </a:p>
          <a:p>
            <a:pPr lvl="1"/>
            <a:r>
              <a:rPr lang="en-US" dirty="0" smtClean="0"/>
              <a:t>Option 1: Reduce </a:t>
            </a:r>
            <a:r>
              <a:rPr lang="en-US" dirty="0"/>
              <a:t>noise power on MPDCCH </a:t>
            </a:r>
            <a:r>
              <a:rPr lang="en-US" dirty="0" smtClean="0"/>
              <a:t>subframes </a:t>
            </a:r>
            <a:r>
              <a:rPr lang="en-US" dirty="0"/>
              <a:t>to reduce MPDCCH repetition </a:t>
            </a:r>
            <a:r>
              <a:rPr lang="en-US" dirty="0" smtClean="0"/>
              <a:t>number to 1. </a:t>
            </a:r>
          </a:p>
          <a:p>
            <a:pPr lvl="1"/>
            <a:r>
              <a:rPr lang="en-US" dirty="0" smtClean="0"/>
              <a:t>Option 2: Set enough repetition number for MPDCCH to ensure 100% of decoding</a:t>
            </a:r>
          </a:p>
          <a:p>
            <a:pPr lvl="1"/>
            <a:r>
              <a:rPr lang="en-US" dirty="0" smtClean="0"/>
              <a:t>Option 3: Apply power  boosting for MPDCCH to ensure 100% of decoding</a:t>
            </a:r>
          </a:p>
          <a:p>
            <a:pPr lvl="1"/>
            <a:r>
              <a:rPr lang="en-US" dirty="0" smtClean="0"/>
              <a:t>Option 4: Other options are not precluded.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299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PDSCH demodulation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ctr"/>
            <a:r>
              <a:rPr lang="en-US" dirty="0"/>
              <a:t>Interesting companies are encouraged to provide the simulation results </a:t>
            </a:r>
            <a:r>
              <a:rPr lang="en-US" dirty="0" smtClean="0"/>
              <a:t>and to propose the TBS/repetition combination for </a:t>
            </a:r>
            <a:r>
              <a:rPr lang="en-US" dirty="0"/>
              <a:t>FDD and TDD including impairment error in RAN4#80bis. </a:t>
            </a:r>
            <a:endParaRPr lang="en-US" dirty="0" smtClean="0"/>
          </a:p>
          <a:p>
            <a:pPr lvl="0" fontAlgn="ctr"/>
            <a:r>
              <a:rPr lang="en-US" dirty="0" smtClean="0"/>
              <a:t>TBS and repetition number for TM9 in CE Mode A</a:t>
            </a:r>
          </a:p>
          <a:p>
            <a:pPr lvl="1" fontAlgn="ctr"/>
            <a:r>
              <a:rPr lang="en-US" dirty="0" smtClean="0"/>
              <a:t>Option </a:t>
            </a:r>
            <a:r>
              <a:rPr lang="en-US" dirty="0"/>
              <a:t>1: 152bits and 2 </a:t>
            </a:r>
            <a:r>
              <a:rPr lang="en-US" dirty="0" smtClean="0"/>
              <a:t>repetition (SNR=-5.7dB)</a:t>
            </a:r>
            <a:endParaRPr lang="en-US" dirty="0"/>
          </a:p>
          <a:p>
            <a:pPr lvl="1" fontAlgn="ctr"/>
            <a:r>
              <a:rPr lang="en-US" dirty="0"/>
              <a:t>Option 2: 504bits and 8 </a:t>
            </a:r>
            <a:r>
              <a:rPr lang="en-US" dirty="0" smtClean="0"/>
              <a:t>repetition (SNR=-3.3dB)</a:t>
            </a:r>
            <a:endParaRPr lang="en-US" dirty="0"/>
          </a:p>
          <a:p>
            <a:pPr lvl="1" fontAlgn="ctr"/>
            <a:r>
              <a:rPr lang="en-US" dirty="0"/>
              <a:t>Option 3: 504bits and 16 </a:t>
            </a:r>
            <a:r>
              <a:rPr lang="en-US" dirty="0" smtClean="0"/>
              <a:t>repetition (SNR=-6.4dB)</a:t>
            </a:r>
          </a:p>
          <a:p>
            <a:pPr lvl="1" fontAlgn="ctr"/>
            <a:r>
              <a:rPr lang="en-US" dirty="0" smtClean="0"/>
              <a:t>Note: The SNR values above are based on the ideal simulation results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68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Scheduling pattern for PDSCH TM6 test and CQI definition test (No repetition)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/>
              <a:t>Option 1: 10ms periodicity, 5ms for DL, 1ms gap, 3ms for UL, 1ms for </a:t>
            </a:r>
            <a:r>
              <a:rPr lang="en-US" sz="2400" dirty="0" smtClean="0"/>
              <a:t>gap</a:t>
            </a:r>
          </a:p>
          <a:p>
            <a:pPr lvl="0"/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pPr lvl="0"/>
            <a:r>
              <a:rPr lang="en-US" sz="2400" dirty="0" smtClean="0"/>
              <a:t>Option </a:t>
            </a:r>
            <a:r>
              <a:rPr lang="en-US" sz="2400" dirty="0"/>
              <a:t>2: 8ms periodicity, 1ms for MPDCCH, 1ms for gap, 1ms for PDSCH, 1ms gap, 3ms for UL, 1m for gap</a:t>
            </a:r>
          </a:p>
          <a:p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2362200"/>
            <a:ext cx="6706199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325319"/>
              </p:ext>
            </p:extLst>
          </p:nvPr>
        </p:nvGraphicFramePr>
        <p:xfrm>
          <a:off x="1325379" y="5181600"/>
          <a:ext cx="708869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5" imgW="4829632" imgH="1042187" progId="Visio.Drawing.11">
                  <p:embed/>
                </p:oleObj>
              </mc:Choice>
              <mc:Fallback>
                <p:oleObj name="Visio" r:id="rId5" imgW="4829632" imgH="104218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5379" y="5181600"/>
                        <a:ext cx="7088697" cy="152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974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256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Way forward on open issues for eMTC UE demodulation requirements</vt:lpstr>
      <vt:lpstr>Scheduling pattern for PDSCH TM9 and TM2 with repetition</vt:lpstr>
      <vt:lpstr>PDSCH demodulation requirements</vt:lpstr>
      <vt:lpstr>Scheduling pattern for PDSCH TM6 test and CQI definition test (No repetition)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forwards on eMTC UE demodulation requirements</dc:title>
  <dc:creator>Ericsson</dc:creator>
  <cp:lastModifiedBy>Kazuyoshi Uesaka</cp:lastModifiedBy>
  <cp:revision>25</cp:revision>
  <dcterms:created xsi:type="dcterms:W3CDTF">2016-08-25T08:27:41Z</dcterms:created>
  <dcterms:modified xsi:type="dcterms:W3CDTF">2016-08-26T09:21:45Z</dcterms:modified>
</cp:coreProperties>
</file>