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34" autoAdjust="0"/>
    <p:restoredTop sz="99863" autoAdjust="0"/>
  </p:normalViewPr>
  <p:slideViewPr>
    <p:cSldViewPr>
      <p:cViewPr>
        <p:scale>
          <a:sx n="100" d="100"/>
          <a:sy n="100" d="100"/>
        </p:scale>
        <p:origin x="-858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</a:t>
            </a:r>
            <a:r>
              <a:rPr lang="en-US" altLang="zh-TW" smtClean="0"/>
              <a:t>Conclusions on </a:t>
            </a:r>
            <a:r>
              <a:rPr lang="en-US" altLang="zh-TW" dirty="0" smtClean="0"/>
              <a:t>MUST Case 3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dirty="0" smtClean="0">
                <a:cs typeface="Arial" pitchFamily="34" charset="0"/>
              </a:rPr>
              <a:t>R4-166793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CRS-based TMs,</a:t>
            </a:r>
          </a:p>
          <a:p>
            <a:pPr lvl="1"/>
            <a:r>
              <a:rPr lang="en-US" altLang="zh-TW" sz="2000" dirty="0" smtClean="0"/>
              <a:t>Interference existence detection is not feasible</a:t>
            </a:r>
          </a:p>
          <a:p>
            <a:pPr lvl="2"/>
            <a:r>
              <a:rPr lang="en-US" altLang="zh-TW" sz="2000" dirty="0" smtClean="0"/>
              <a:t>Performance degradation is observed in legacy SU-MIMO scenario due to non-zero blind detection error rate</a:t>
            </a:r>
          </a:p>
          <a:p>
            <a:pPr lvl="1"/>
            <a:r>
              <a:rPr lang="en-US" altLang="zh-TW" sz="2000" dirty="0" smtClean="0"/>
              <a:t>Given interference present, given interference existence signaled and practical detection algorithm, the degradation at 10% BLER of the ideal performance is summarized in the table in the next page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304800" y="1264920"/>
          <a:ext cx="8686800" cy="5364480"/>
        </p:xfrm>
        <a:graphic>
          <a:graphicData uri="http://schemas.openxmlformats.org/drawingml/2006/table">
            <a:tbl>
              <a:tblPr/>
              <a:tblGrid>
                <a:gridCol w="593930"/>
                <a:gridCol w="1768270"/>
                <a:gridCol w="2108200"/>
                <a:gridCol w="2108200"/>
                <a:gridCol w="210820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Modulation combination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{target, interference}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Throughput degradation at 90% throughput of ideal performance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, signaling modulation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modulation, signaling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Detecting both </a:t>
                      </a:r>
                      <a:r>
                        <a:rPr lang="en-US" sz="1600" kern="100" dirty="0" err="1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precoder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 and modulation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4TX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QPSK}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16QAM}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19%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QPSK}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60%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21%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76%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18%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58%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2TX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QPSK}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 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{QPSK,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&lt; 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10%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{16QAM, 64QAM}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20%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31%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QPSK}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32%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26%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59%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16QAM}</a:t>
                      </a:r>
                      <a:endParaRPr lang="zh-TW" sz="1800" kern="10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35%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15%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47%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{64QAM, 64QAM}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43%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latin typeface="Calibri"/>
                          <a:ea typeface="新細明體"/>
                          <a:cs typeface="Times New Roman"/>
                        </a:rPr>
                        <a:t>18%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000000"/>
                          </a:solidFill>
                          <a:latin typeface="Calibri"/>
                          <a:ea typeface="新細明體"/>
                          <a:cs typeface="Times New Roman"/>
                        </a:rPr>
                        <a:t>49%</a:t>
                      </a:r>
                      <a:endParaRPr lang="zh-TW" sz="1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/>
              <a:t>In DMRS-based TMs, </a:t>
            </a:r>
          </a:p>
          <a:p>
            <a:pPr lvl="1"/>
            <a:r>
              <a:rPr lang="en-US" altLang="zh-TW" sz="2000" dirty="0" smtClean="0"/>
              <a:t>Interference existence detection is not feasible in terms of UE’s blind detection complexity.</a:t>
            </a:r>
          </a:p>
          <a:p>
            <a:pPr lvl="2"/>
            <a:r>
              <a:rPr lang="en-US" altLang="zh-TW" sz="1600" dirty="0" smtClean="0"/>
              <a:t>There are too many hypotheses, considering the combinations of scrambling ID, DMRS port and OCC length.</a:t>
            </a:r>
          </a:p>
          <a:p>
            <a:pPr lvl="1"/>
            <a:r>
              <a:rPr lang="en-US" altLang="zh-TW" sz="2000" dirty="0" smtClean="0"/>
              <a:t>FFS on the blind detection performance on modulation, given the existence of interference signaled.</a:t>
            </a:r>
            <a:endParaRPr lang="zh-TW" altLang="zh-TW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</TotalTime>
  <Words>364</Words>
  <Application>Microsoft Office PowerPoint</Application>
  <PresentationFormat>On-screen Show (4:3)</PresentationFormat>
  <Paragraphs>96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Blind Detection Conclusions on MUST Case 3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98</cp:revision>
  <dcterms:created xsi:type="dcterms:W3CDTF">2006-08-16T00:00:00Z</dcterms:created>
  <dcterms:modified xsi:type="dcterms:W3CDTF">2016-08-24T13:49:21Z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