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General Issues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r>
              <a:rPr lang="en-US" altLang="zh-TW" smtClean="0">
                <a:solidFill>
                  <a:schemeClr val="tx1"/>
                </a:solidFill>
              </a:rPr>
              <a:t>, ZTE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5807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</a:t>
            </a:r>
            <a:r>
              <a:rPr lang="en-US" altLang="zh-CN" b="1" dirty="0" smtClean="0">
                <a:cs typeface="Arial" pitchFamily="34" charset="0"/>
              </a:rPr>
              <a:t>#80</a:t>
            </a:r>
            <a:r>
              <a:rPr lang="en-US" altLang="zh-CN" b="1" dirty="0">
                <a:cs typeface="Arial" pitchFamily="34" charset="0"/>
              </a:rPr>
              <a:t/>
            </a:r>
            <a:br>
              <a:rPr lang="en-US" altLang="zh-CN" b="1" dirty="0">
                <a:cs typeface="Arial" pitchFamily="34" charset="0"/>
              </a:rPr>
            </a:br>
            <a:r>
              <a:rPr lang="en-US" altLang="zh-TW" b="1" dirty="0" smtClean="0">
                <a:cs typeface="Arial" pitchFamily="34" charset="0"/>
              </a:rPr>
              <a:t>Gothenburg, Sweden, 22nd -26th August 2016</a:t>
            </a:r>
            <a:endParaRPr lang="sv-SE" altLang="sv-SE" b="1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8.19.1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smtClean="0">
                <a:cs typeface="Arial" pitchFamily="34" charset="0"/>
              </a:rPr>
              <a:t>R4-166791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altLang="zh-TW" dirty="0" smtClean="0"/>
              <a:t>A hybrid of MUST Case 1 and Case 3 is not feasible in terms of UE blind detection complexity</a:t>
            </a:r>
          </a:p>
          <a:p>
            <a:pPr lvl="1"/>
            <a:r>
              <a:rPr lang="en-US" altLang="zh-TW" dirty="0" smtClean="0"/>
              <a:t>Hybrid of MUST Case 1 and Case 3 based on signaling is up to RAN1 decision</a:t>
            </a:r>
            <a:endParaRPr lang="zh-TW" altLang="zh-TW" dirty="0" smtClean="0"/>
          </a:p>
          <a:p>
            <a:pPr lvl="0"/>
            <a:r>
              <a:rPr lang="en-US" altLang="zh-TW" dirty="0" smtClean="0"/>
              <a:t>In MUST Case 3, unequal power allocation between spatial layers in CRS-based TMs is not feasible in terms of UE blind detection complexity</a:t>
            </a:r>
            <a:endParaRPr lang="zh-TW" altLang="zh-TW" dirty="0" smtClean="0"/>
          </a:p>
          <a:p>
            <a:endParaRPr lang="en-US" altLang="zh-TW" dirty="0" smtClean="0"/>
          </a:p>
          <a:p>
            <a:pPr lvl="1"/>
            <a:endParaRPr lang="zh-TW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76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MUST General Issues</vt:lpstr>
      <vt:lpstr>Way Forward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74</cp:revision>
  <dcterms:created xsi:type="dcterms:W3CDTF">2006-08-16T00:00:00Z</dcterms:created>
  <dcterms:modified xsi:type="dcterms:W3CDTF">2016-08-24T13:48:34Z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