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nthan Thangarasa" initials="ST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284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349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315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025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548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044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646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650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938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1059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511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ABAAA-4E5A-49BE-8FC9-B1443B4834EE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463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Way forward on </a:t>
            </a:r>
            <a:r>
              <a:rPr lang="en-US" dirty="0" smtClean="0"/>
              <a:t>alignment of NB-IOT test cases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Ericsson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smtClean="0">
                <a:solidFill>
                  <a:schemeClr val="tx1"/>
                </a:solidFill>
              </a:rPr>
              <a:t>[…]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5383212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</a:t>
            </a: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#80</a:t>
            </a:r>
            <a:endParaRPr kumimoji="1" lang="en-US" altLang="zh-CN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Gothenburg, Sweden, 22-26 August, </a:t>
            </a: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2016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/>
          <p:cNvSpPr>
            <a:spLocks noChangeArrowheads="1"/>
          </p:cNvSpPr>
          <p:nvPr/>
        </p:nvSpPr>
        <p:spPr bwMode="auto">
          <a:xfrm>
            <a:off x="6875463" y="260350"/>
            <a:ext cx="1944687" cy="4001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dirty="0" smtClean="0">
                <a:latin typeface="Arial" charset="0"/>
                <a:ea typeface="ＭＳ Ｐゴシック" pitchFamily="34" charset="-128"/>
              </a:rPr>
              <a:t>R4-166691</a:t>
            </a:r>
            <a:endParaRPr lang="en-GB" altLang="zh-CN" sz="2000" dirty="0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4335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95400"/>
            <a:ext cx="8763000" cy="5181600"/>
          </a:xfrm>
        </p:spPr>
        <p:txBody>
          <a:bodyPr>
            <a:normAutofit/>
          </a:bodyPr>
          <a:lstStyle/>
          <a:p>
            <a:r>
              <a:rPr lang="en-US" dirty="0" smtClean="0"/>
              <a:t>RAN4 is currently developing the RRM test cases for NB-IOT for UEs in normal and enhanced coverage.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257440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SNR levels and repetition levels for test cases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SNR levels for tests:</a:t>
            </a:r>
          </a:p>
          <a:p>
            <a:pPr lvl="1"/>
            <a:r>
              <a:rPr lang="en-US" dirty="0" smtClean="0"/>
              <a:t>Normal coverage tests are defined at using the category 0 SNR levels. </a:t>
            </a:r>
          </a:p>
          <a:p>
            <a:pPr lvl="1"/>
            <a:r>
              <a:rPr lang="en-US" dirty="0" smtClean="0"/>
              <a:t>Enhanced coverage tests are defined at -12 dB SNR level.</a:t>
            </a:r>
            <a:endParaRPr lang="en-US" dirty="0"/>
          </a:p>
          <a:p>
            <a:pPr lvl="1"/>
            <a:endParaRPr lang="en-US" dirty="0" smtClean="0"/>
          </a:p>
          <a:p>
            <a:r>
              <a:rPr lang="en-US" dirty="0" smtClean="0"/>
              <a:t>Repetition levels </a:t>
            </a:r>
            <a:r>
              <a:rPr lang="en-US" dirty="0" smtClean="0"/>
              <a:t>in normal coverage for </a:t>
            </a:r>
            <a:r>
              <a:rPr lang="en-US" dirty="0" smtClean="0"/>
              <a:t>all test cases except RLM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NPDCCH, NPDSCH = 128</a:t>
            </a:r>
          </a:p>
          <a:p>
            <a:pPr lvl="1"/>
            <a:r>
              <a:rPr lang="en-US" dirty="0" smtClean="0"/>
              <a:t>NPUSCH = 64</a:t>
            </a:r>
            <a:endParaRPr lang="sv-SE" dirty="0" smtClean="0"/>
          </a:p>
        </p:txBody>
      </p:sp>
    </p:spTree>
    <p:extLst>
      <p:ext uri="{BB962C8B-B14F-4D97-AF65-F5344CB8AC3E}">
        <p14:creationId xmlns:p14="http://schemas.microsoft.com/office/powerpoint/2010/main" val="405399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NB-IOT UE UL Timing Behavior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RAN4 is to take following uplink timing behavior into account when defining the tests:</a:t>
            </a:r>
            <a:endParaRPr 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667000"/>
            <a:ext cx="4800600" cy="3742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99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NB-IOT UE DL timing Behavior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dirty="0" smtClean="0"/>
              <a:t>RAN4 is to take following downlink timing behavior into account when defining the tests: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667000"/>
            <a:ext cx="6858000" cy="3746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75337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2274307"/>
              </p:ext>
            </p:extLst>
          </p:nvPr>
        </p:nvGraphicFramePr>
        <p:xfrm>
          <a:off x="-1752600" y="0"/>
          <a:ext cx="8305800" cy="4681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1160"/>
                <a:gridCol w="1661160"/>
                <a:gridCol w="1661160"/>
                <a:gridCol w="1661160"/>
                <a:gridCol w="1661160"/>
              </a:tblGrid>
              <a:tr h="1477108">
                <a:tc>
                  <a:txBody>
                    <a:bodyPr/>
                    <a:lstStyle/>
                    <a:p>
                      <a:r>
                        <a:rPr lang="en-US" dirty="0" smtClean="0"/>
                        <a:t>Channel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Deployment</a:t>
                      </a:r>
                      <a:r>
                        <a:rPr lang="en-US" baseline="0" dirty="0" smtClean="0"/>
                        <a:t> mode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Coverage</a:t>
                      </a:r>
                      <a:r>
                        <a:rPr lang="en-US" baseline="0" dirty="0" smtClean="0"/>
                        <a:t> mode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Repetition </a:t>
                      </a:r>
                      <a:r>
                        <a:rPr lang="en-US" baseline="0" dirty="0" smtClean="0"/>
                        <a:t> level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Channel</a:t>
                      </a:r>
                      <a:endParaRPr lang="en-US" dirty="0"/>
                    </a:p>
                  </a:txBody>
                  <a:tcPr/>
                </a:tc>
              </a:tr>
              <a:tr h="492369"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NPDDCH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In-band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Normal</a:t>
                      </a:r>
                      <a:r>
                        <a:rPr lang="en-US" baseline="0" dirty="0" smtClean="0"/>
                        <a:t> coverage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128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EPA5 for NC, ETU1 for EC</a:t>
                      </a:r>
                      <a:endParaRPr lang="en-US" dirty="0"/>
                    </a:p>
                  </a:txBody>
                  <a:tcPr/>
                </a:tc>
              </a:tr>
              <a:tr h="4923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Enhanced</a:t>
                      </a:r>
                      <a:r>
                        <a:rPr lang="en-US" baseline="0" dirty="0" smtClean="0"/>
                        <a:t> coverage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512</a:t>
                      </a:r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33987">
                <a:tc rowSpan="3">
                  <a:txBody>
                    <a:bodyPr/>
                    <a:lstStyle/>
                    <a:p>
                      <a:r>
                        <a:rPr lang="en-US" dirty="0" smtClean="0"/>
                        <a:t>NPDCCH</a:t>
                      </a:r>
                      <a:endParaRPr lang="en-US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r>
                        <a:rPr lang="en-US" dirty="0" smtClean="0"/>
                        <a:t>Standalone</a:t>
                      </a:r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Normal coverage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64</a:t>
                      </a:r>
                      <a:endParaRPr lang="en-US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r>
                        <a:rPr lang="en-US" dirty="0" smtClean="0"/>
                        <a:t>EPA5 for</a:t>
                      </a:r>
                      <a:r>
                        <a:rPr lang="en-US" baseline="0" dirty="0" smtClean="0"/>
                        <a:t> NC and ETU1 for EC</a:t>
                      </a:r>
                      <a:endParaRPr lang="en-US" dirty="0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512</a:t>
                      </a:r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278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Enhanced</a:t>
                      </a:r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5578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3976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736</TotalTime>
  <Words>180</Words>
  <Application>Microsoft Office PowerPoint</Application>
  <PresentationFormat>On-screen Show (4:3)</PresentationFormat>
  <Paragraphs>42</Paragraphs>
  <Slides>6</Slides>
  <Notes>0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Way forward on alignment of NB-IOT test cases</vt:lpstr>
      <vt:lpstr>Background</vt:lpstr>
      <vt:lpstr>SNR levels and repetition levels for test cases</vt:lpstr>
      <vt:lpstr>NB-IOT UE UL Timing Behavior</vt:lpstr>
      <vt:lpstr>NB-IOT UE DL timing Behavior</vt:lpstr>
      <vt:lpstr>PowerPoint Presentation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eMTC UE demodulation requirements</dc:title>
  <dc:creator>Kazuyoshi Uesaka</dc:creator>
  <cp:lastModifiedBy>Santhan Thangarasa</cp:lastModifiedBy>
  <cp:revision>168</cp:revision>
  <dcterms:created xsi:type="dcterms:W3CDTF">2016-05-23T12:58:55Z</dcterms:created>
  <dcterms:modified xsi:type="dcterms:W3CDTF">2016-08-25T11:05:09Z</dcterms:modified>
</cp:coreProperties>
</file>