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1218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BAAA-4E5A-49BE-8FC9-B1443B4834EE}" type="datetimeFigureOut">
              <a:rPr lang="en-US" smtClean="0"/>
              <a:t>8/12/2016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32846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BAAA-4E5A-49BE-8FC9-B1443B4834EE}" type="datetimeFigureOut">
              <a:rPr lang="en-US" smtClean="0"/>
              <a:t>8/12/2016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13490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BAAA-4E5A-49BE-8FC9-B1443B4834EE}" type="datetimeFigureOut">
              <a:rPr lang="en-US" smtClean="0"/>
              <a:t>8/12/2016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83151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BAAA-4E5A-49BE-8FC9-B1443B4834EE}" type="datetimeFigureOut">
              <a:rPr lang="en-US" smtClean="0"/>
              <a:t>8/12/2016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0258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BAAA-4E5A-49BE-8FC9-B1443B4834EE}" type="datetimeFigureOut">
              <a:rPr lang="en-US" smtClean="0"/>
              <a:t>8/12/2016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85481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BAAA-4E5A-49BE-8FC9-B1443B4834EE}" type="datetimeFigureOut">
              <a:rPr lang="en-US" smtClean="0"/>
              <a:t>8/12/2016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50441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BAAA-4E5A-49BE-8FC9-B1443B4834EE}" type="datetimeFigureOut">
              <a:rPr lang="en-US" smtClean="0"/>
              <a:t>8/12/2016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1646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BAAA-4E5A-49BE-8FC9-B1443B4834EE}" type="datetimeFigureOut">
              <a:rPr lang="en-US" smtClean="0"/>
              <a:t>8/12/2016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4650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BAAA-4E5A-49BE-8FC9-B1443B4834EE}" type="datetimeFigureOut">
              <a:rPr lang="en-US" smtClean="0"/>
              <a:t>8/12/2016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29389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BAAA-4E5A-49BE-8FC9-B1443B4834EE}" type="datetimeFigureOut">
              <a:rPr lang="en-US" smtClean="0"/>
              <a:t>8/12/2016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41059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BAAA-4E5A-49BE-8FC9-B1443B4834EE}" type="datetimeFigureOut">
              <a:rPr lang="en-US" smtClean="0"/>
              <a:t>8/12/2016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25115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CABAAA-4E5A-49BE-8FC9-B1443B4834EE}" type="datetimeFigureOut">
              <a:rPr lang="en-US" smtClean="0"/>
              <a:t>8/12/2016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4631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9388" y="1981200"/>
            <a:ext cx="8736012" cy="1828799"/>
          </a:xfrm>
        </p:spPr>
        <p:txBody>
          <a:bodyPr>
            <a:normAutofit/>
          </a:bodyPr>
          <a:lstStyle/>
          <a:p>
            <a:r>
              <a:rPr lang="en-US" dirty="0"/>
              <a:t>Work Plan for NB-</a:t>
            </a:r>
            <a:r>
              <a:rPr lang="en-US" dirty="0" err="1"/>
              <a:t>IoT</a:t>
            </a:r>
            <a:r>
              <a:rPr lang="en-US" dirty="0"/>
              <a:t> RRM Performance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Ericsson</a:t>
            </a:r>
          </a:p>
        </p:txBody>
      </p:sp>
      <p:sp>
        <p:nvSpPr>
          <p:cNvPr id="4" name="正方形/長方形 6"/>
          <p:cNvSpPr>
            <a:spLocks noChangeArrowheads="1"/>
          </p:cNvSpPr>
          <p:nvPr/>
        </p:nvSpPr>
        <p:spPr bwMode="auto">
          <a:xfrm>
            <a:off x="179388" y="188913"/>
            <a:ext cx="5383212" cy="823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3GPP TSG-RAN WG4 Meeting #80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Gothenburg, Sweden 22-26 August, 2016</a:t>
            </a:r>
            <a:endParaRPr kumimoji="1" lang="en-GB" altLang="ja-JP" sz="2000" dirty="0">
              <a:latin typeface="Arial" charset="0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5" name="正方形/長方形 5"/>
          <p:cNvSpPr>
            <a:spLocks noChangeArrowheads="1"/>
          </p:cNvSpPr>
          <p:nvPr/>
        </p:nvSpPr>
        <p:spPr bwMode="auto">
          <a:xfrm>
            <a:off x="6875463" y="260350"/>
            <a:ext cx="1944687" cy="40011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000" dirty="0">
                <a:latin typeface="Arial" charset="0"/>
                <a:ea typeface="ＭＳ Ｐゴシック" pitchFamily="34" charset="-128"/>
              </a:rPr>
              <a:t>R4-166440</a:t>
            </a:r>
            <a:endParaRPr lang="en-GB" altLang="zh-CN" sz="2000" dirty="0"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24335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8229600" cy="990600"/>
          </a:xfrm>
        </p:spPr>
        <p:txBody>
          <a:bodyPr/>
          <a:lstStyle/>
          <a:p>
            <a:r>
              <a:rPr lang="en-US" dirty="0"/>
              <a:t>Work Plan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43000"/>
            <a:ext cx="9144000" cy="5334000"/>
          </a:xfrm>
        </p:spPr>
        <p:txBody>
          <a:bodyPr>
            <a:normAutofit/>
          </a:bodyPr>
          <a:lstStyle/>
          <a:p>
            <a:r>
              <a:rPr lang="en-US" dirty="0"/>
              <a:t>CRs for the following are to be provided by the interested companies in August meeting (RAN4#80)</a:t>
            </a:r>
          </a:p>
          <a:p>
            <a:pPr lvl="1"/>
            <a:r>
              <a:rPr lang="en-US" dirty="0"/>
              <a:t>CRs for RSRP/RSRQ measurement accuracy</a:t>
            </a:r>
          </a:p>
          <a:p>
            <a:pPr lvl="1"/>
            <a:r>
              <a:rPr lang="en-US" dirty="0"/>
              <a:t>CRs for PHR reporting requirements</a:t>
            </a:r>
          </a:p>
          <a:p>
            <a:pPr lvl="1"/>
            <a:r>
              <a:rPr lang="en-US" dirty="0"/>
              <a:t>RRM Test cases:</a:t>
            </a:r>
          </a:p>
          <a:p>
            <a:pPr lvl="2"/>
            <a:r>
              <a:rPr lang="en-US" dirty="0"/>
              <a:t>First </a:t>
            </a:r>
            <a:r>
              <a:rPr lang="en-US" dirty="0" err="1"/>
              <a:t>priorty</a:t>
            </a:r>
            <a:r>
              <a:rPr lang="en-US" dirty="0"/>
              <a:t>: Phase I tests covering all normal coverage tests</a:t>
            </a:r>
          </a:p>
          <a:p>
            <a:pPr lvl="2"/>
            <a:r>
              <a:rPr lang="en-US" dirty="0"/>
              <a:t>Second </a:t>
            </a:r>
            <a:r>
              <a:rPr lang="en-US" dirty="0" err="1"/>
              <a:t>priorty</a:t>
            </a:r>
            <a:r>
              <a:rPr lang="en-US" dirty="0"/>
              <a:t>: Phase II tests covering all enhanced coverage tests</a:t>
            </a:r>
          </a:p>
        </p:txBody>
      </p:sp>
    </p:spTree>
    <p:extLst>
      <p:ext uri="{BB962C8B-B14F-4D97-AF65-F5344CB8AC3E}">
        <p14:creationId xmlns:p14="http://schemas.microsoft.com/office/powerpoint/2010/main" val="40539978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309</TotalTime>
  <Words>77</Words>
  <Application>Microsoft Office PowerPoint</Application>
  <PresentationFormat>On-screen Show (4:3)</PresentationFormat>
  <Paragraphs>12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Batang</vt:lpstr>
      <vt:lpstr>ＭＳ Ｐゴシック</vt:lpstr>
      <vt:lpstr>Arial</vt:lpstr>
      <vt:lpstr>Calibri</vt:lpstr>
      <vt:lpstr>Times New Roman</vt:lpstr>
      <vt:lpstr>Office Theme</vt:lpstr>
      <vt:lpstr>Work Plan for NB-IoT RRM Performance</vt:lpstr>
      <vt:lpstr>Work Plan</vt:lpstr>
    </vt:vector>
  </TitlesOfParts>
  <Company>Ericsson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eMTC UE demodulation requirements</dc:title>
  <dc:creator>Kazuyoshi Uesaka</dc:creator>
  <cp:lastModifiedBy>Muhammad Kazmi</cp:lastModifiedBy>
  <cp:revision>134</cp:revision>
  <dcterms:created xsi:type="dcterms:W3CDTF">2016-05-23T12:58:55Z</dcterms:created>
  <dcterms:modified xsi:type="dcterms:W3CDTF">2016-08-12T13:56:19Z</dcterms:modified>
</cp:coreProperties>
</file>