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8" autoAdjust="0"/>
    <p:restoredTop sz="94660"/>
  </p:normalViewPr>
  <p:slideViewPr>
    <p:cSldViewPr>
      <p:cViewPr varScale="1">
        <p:scale>
          <a:sx n="86" d="100"/>
          <a:sy n="86" d="100"/>
        </p:scale>
        <p:origin x="-88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</a:t>
            </a:r>
            <a:r>
              <a:rPr lang="de-DE" altLang="ja-JP" sz="2400" b="1" dirty="0" smtClean="0"/>
              <a:t>#80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ko-KR" sz="2400" b="1" dirty="0"/>
              <a:t>Gothenburg, Sweden, 22 - 26 Aug, 2016</a:t>
            </a:r>
            <a:endParaRPr lang="ko-KR" altLang="ko-KR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8.11.4</a:t>
            </a:r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ko-KR" sz="4400" dirty="0"/>
              <a:t>WF on V2V  RRM core requirement</a:t>
            </a:r>
            <a:endParaRPr lang="en-US" altLang="ja-JP" sz="4400" b="1" dirty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165611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 smtClean="0"/>
              <a:t>Way Forward</a:t>
            </a:r>
            <a:endParaRPr lang="en-US" altLang="ja-JP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lang="en-GB" altLang="ko-KR" sz="2800" b="1" dirty="0" smtClean="0"/>
              <a:t>UE </a:t>
            </a:r>
            <a:r>
              <a:rPr lang="en-GB" altLang="ko-KR" sz="2800" b="1" dirty="0"/>
              <a:t>transmission </a:t>
            </a:r>
            <a:r>
              <a:rPr lang="en-GB" altLang="ko-KR" sz="2800" b="1" dirty="0" smtClean="0"/>
              <a:t>timing</a:t>
            </a:r>
          </a:p>
          <a:p>
            <a:pPr lvl="1"/>
            <a:r>
              <a:rPr lang="en-US" altLang="ko-KR" sz="2400" dirty="0" err="1"/>
              <a:t>eNB</a:t>
            </a:r>
            <a:r>
              <a:rPr lang="en-US" altLang="ko-KR" sz="2400" dirty="0"/>
              <a:t> as timing reference (IC)</a:t>
            </a:r>
            <a:endParaRPr lang="ko-KR" altLang="ko-KR" sz="2400" dirty="0"/>
          </a:p>
          <a:p>
            <a:pPr lvl="2"/>
            <a:r>
              <a:rPr lang="en-US" altLang="ko-KR" sz="2000" dirty="0"/>
              <a:t>TA : </a:t>
            </a:r>
            <a:r>
              <a:rPr lang="en-US" altLang="ko-KR" sz="2000" dirty="0" err="1"/>
              <a:t>N</a:t>
            </a:r>
            <a:r>
              <a:rPr lang="en-US" altLang="ko-KR" sz="2000" baseline="-25000" dirty="0" err="1"/>
              <a:t>TAoffset</a:t>
            </a:r>
            <a:r>
              <a:rPr lang="en-US" altLang="ko-KR" sz="2000" dirty="0"/>
              <a:t>=0, N</a:t>
            </a:r>
            <a:r>
              <a:rPr lang="en-US" altLang="ko-KR" sz="2000" baseline="-25000" dirty="0"/>
              <a:t>TA,SL</a:t>
            </a:r>
            <a:r>
              <a:rPr lang="en-US" altLang="ko-KR" sz="2000" dirty="0"/>
              <a:t>=0</a:t>
            </a:r>
            <a:endParaRPr lang="ko-KR" altLang="ko-KR" sz="2000" dirty="0"/>
          </a:p>
          <a:p>
            <a:pPr lvl="2"/>
            <a:r>
              <a:rPr lang="en-US" altLang="ko-KR" sz="2000" dirty="0"/>
              <a:t>TE : Reuse the existing </a:t>
            </a:r>
            <a:r>
              <a:rPr lang="en-US" altLang="ko-KR" sz="2000" dirty="0" smtClean="0"/>
              <a:t>requirement</a:t>
            </a:r>
          </a:p>
          <a:p>
            <a:pPr lvl="2"/>
            <a:endParaRPr lang="ko-KR" altLang="ko-KR" sz="2000" dirty="0"/>
          </a:p>
          <a:p>
            <a:pPr lvl="1"/>
            <a:r>
              <a:rPr lang="en-US" altLang="ko-KR" sz="2400" dirty="0"/>
              <a:t>GNSS as timing reference (IC, </a:t>
            </a:r>
            <a:r>
              <a:rPr lang="en-US" altLang="ko-KR" sz="2400" dirty="0" err="1"/>
              <a:t>OoC</a:t>
            </a:r>
            <a:r>
              <a:rPr lang="en-US" altLang="ko-KR" sz="2400" dirty="0"/>
              <a:t>)</a:t>
            </a:r>
            <a:endParaRPr lang="ko-KR" altLang="ko-KR" sz="2400" dirty="0"/>
          </a:p>
          <a:p>
            <a:pPr lvl="2"/>
            <a:r>
              <a:rPr lang="en-US" altLang="ko-KR" sz="2000" dirty="0"/>
              <a:t>TA : </a:t>
            </a:r>
            <a:r>
              <a:rPr lang="en-US" altLang="ko-KR" sz="2000" dirty="0" err="1"/>
              <a:t>N</a:t>
            </a:r>
            <a:r>
              <a:rPr lang="en-US" altLang="ko-KR" sz="2000" baseline="-25000" dirty="0" err="1"/>
              <a:t>TAoffset</a:t>
            </a:r>
            <a:r>
              <a:rPr lang="en-US" altLang="ko-KR" sz="2000" dirty="0"/>
              <a:t>=0, N</a:t>
            </a:r>
            <a:r>
              <a:rPr lang="en-US" altLang="ko-KR" sz="2000" baseline="-25000" dirty="0"/>
              <a:t>TA,SL </a:t>
            </a:r>
            <a:r>
              <a:rPr lang="en-US" altLang="ko-KR" sz="2000" dirty="0"/>
              <a:t>=0</a:t>
            </a:r>
            <a:endParaRPr lang="ko-KR" altLang="ko-KR" sz="2000" dirty="0"/>
          </a:p>
          <a:p>
            <a:pPr lvl="2"/>
            <a:r>
              <a:rPr lang="en-US" altLang="ko-KR" sz="2000" dirty="0"/>
              <a:t>TE : +/- 12 </a:t>
            </a:r>
            <a:r>
              <a:rPr lang="en-US" altLang="ko-KR" sz="2000" dirty="0" err="1"/>
              <a:t>T</a:t>
            </a:r>
            <a:r>
              <a:rPr lang="en-US" altLang="ko-KR" sz="2000" baseline="-25000" dirty="0" err="1"/>
              <a:t>s</a:t>
            </a:r>
            <a:r>
              <a:rPr lang="en-US" altLang="ko-KR" sz="2000" dirty="0"/>
              <a:t> </a:t>
            </a:r>
            <a:endParaRPr lang="en-US" altLang="ko-KR" sz="2000" dirty="0" smtClean="0"/>
          </a:p>
          <a:p>
            <a:pPr lvl="2"/>
            <a:endParaRPr lang="ko-KR" altLang="ko-KR" sz="2000" dirty="0"/>
          </a:p>
          <a:p>
            <a:pPr lvl="1"/>
            <a:r>
              <a:rPr lang="en-US" altLang="ko-KR" sz="2400" dirty="0" err="1"/>
              <a:t>SyncRef</a:t>
            </a:r>
            <a:r>
              <a:rPr lang="en-US" altLang="ko-KR" sz="2400" dirty="0"/>
              <a:t> UE as timing reference (</a:t>
            </a:r>
            <a:r>
              <a:rPr lang="en-US" altLang="ko-KR" sz="2400" dirty="0" err="1"/>
              <a:t>OoC</a:t>
            </a:r>
            <a:r>
              <a:rPr lang="en-US" altLang="ko-KR" sz="2400" dirty="0"/>
              <a:t>)</a:t>
            </a:r>
            <a:endParaRPr lang="ko-KR" altLang="ko-KR" sz="2400" dirty="0"/>
          </a:p>
          <a:p>
            <a:pPr lvl="2"/>
            <a:r>
              <a:rPr lang="en-US" altLang="ko-KR" sz="2000" dirty="0"/>
              <a:t>Reuse the existing requirement in </a:t>
            </a:r>
            <a:r>
              <a:rPr lang="en-US" altLang="ko-KR" sz="2000" dirty="0" err="1"/>
              <a:t>OoC</a:t>
            </a:r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18375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 smtClean="0"/>
              <a:t>Way Forward</a:t>
            </a:r>
            <a:endParaRPr lang="en-US" altLang="ja-JP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Selection/Reselection of Sync </a:t>
            </a:r>
            <a:r>
              <a:rPr lang="en-US" altLang="ko-KR" sz="2800" b="1" dirty="0" smtClean="0"/>
              <a:t>Reference</a:t>
            </a:r>
            <a:endParaRPr lang="en-GB" altLang="ko-KR" sz="2800" b="1" dirty="0" smtClean="0"/>
          </a:p>
          <a:p>
            <a:pPr lvl="1"/>
            <a:r>
              <a:rPr lang="en-US" altLang="ko-KR" sz="2400" dirty="0" err="1"/>
              <a:t>SyncRef</a:t>
            </a:r>
            <a:r>
              <a:rPr lang="en-US" altLang="ko-KR" sz="2400" dirty="0"/>
              <a:t> UE (</a:t>
            </a:r>
            <a:r>
              <a:rPr lang="en-US" altLang="ko-KR" sz="2400" dirty="0" err="1"/>
              <a:t>OoC</a:t>
            </a:r>
            <a:r>
              <a:rPr lang="en-US" altLang="ko-KR" sz="2400" dirty="0"/>
              <a:t>)</a:t>
            </a:r>
            <a:endParaRPr lang="ko-KR" altLang="ko-KR" sz="2400" dirty="0"/>
          </a:p>
          <a:p>
            <a:pPr lvl="2"/>
            <a:r>
              <a:rPr lang="en-GB" altLang="ko-KR" sz="2000" dirty="0" err="1"/>
              <a:t>T</a:t>
            </a:r>
            <a:r>
              <a:rPr lang="en-GB" altLang="ko-KR" sz="2000" baseline="-25000" dirty="0" err="1"/>
              <a:t>detect,SyncRef</a:t>
            </a:r>
            <a:r>
              <a:rPr lang="en-GB" altLang="ko-KR" sz="2000" baseline="-25000" dirty="0"/>
              <a:t> UE </a:t>
            </a:r>
            <a:r>
              <a:rPr lang="en-GB" altLang="ko-KR" sz="2000" dirty="0"/>
              <a:t>is </a:t>
            </a:r>
            <a:r>
              <a:rPr lang="en-US" altLang="ko-KR" sz="2000" dirty="0"/>
              <a:t>defined</a:t>
            </a:r>
            <a:r>
              <a:rPr lang="en-GB" altLang="ko-KR" sz="2000" dirty="0"/>
              <a:t> as 3 seconds at SCH </a:t>
            </a:r>
            <a:r>
              <a:rPr lang="en-US" altLang="ko-KR" sz="2000" dirty="0" err="1"/>
              <a:t>Es</a:t>
            </a:r>
            <a:r>
              <a:rPr lang="en-US" altLang="ko-KR" sz="2000" dirty="0"/>
              <a:t>/</a:t>
            </a:r>
            <a:r>
              <a:rPr lang="en-US" altLang="ko-KR" sz="2000" dirty="0" err="1"/>
              <a:t>Iot</a:t>
            </a:r>
            <a:r>
              <a:rPr lang="en-US" altLang="ko-KR" sz="2000" dirty="0"/>
              <a:t> </a:t>
            </a:r>
            <a:r>
              <a:rPr lang="en-US" altLang="ko-KR" sz="2000"/>
              <a:t>≥ </a:t>
            </a:r>
            <a:r>
              <a:rPr lang="en-US" altLang="ko-KR" sz="2000" smtClean="0"/>
              <a:t>-3 </a:t>
            </a:r>
            <a:r>
              <a:rPr lang="en-US" altLang="ko-KR" sz="2000" dirty="0"/>
              <a:t>dB, </a:t>
            </a:r>
            <a:r>
              <a:rPr lang="en-GB" altLang="ko-KR" sz="2000" dirty="0"/>
              <a:t>provided that the </a:t>
            </a:r>
            <a:r>
              <a:rPr lang="en-US" altLang="ko-KR" sz="2000" dirty="0"/>
              <a:t>V2V UE is allowed to drop a maximum of </a:t>
            </a:r>
            <a:r>
              <a:rPr lang="en-US" altLang="ko-KR" sz="2000" dirty="0" smtClean="0"/>
              <a:t>14% </a:t>
            </a:r>
            <a:r>
              <a:rPr lang="en-US" altLang="ko-KR" sz="2000" dirty="0"/>
              <a:t>of its transmissions at the physical layer for the purpose of </a:t>
            </a:r>
            <a:r>
              <a:rPr lang="en-US" altLang="ko-KR" sz="2000" dirty="0" err="1"/>
              <a:t>SyncRef</a:t>
            </a:r>
            <a:r>
              <a:rPr lang="en-US" altLang="ko-KR" sz="2000" dirty="0"/>
              <a:t> UE selection / reselection</a:t>
            </a:r>
            <a:r>
              <a:rPr lang="en-GB" altLang="ko-KR" sz="2000" dirty="0"/>
              <a:t>.</a:t>
            </a:r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54269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 smtClean="0"/>
              <a:t>Way Forward</a:t>
            </a:r>
            <a:endParaRPr lang="en-US" altLang="ja-JP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lang="en-US" altLang="ko-KR" sz="2800" b="1" dirty="0" smtClean="0"/>
              <a:t>Initiation/Cease </a:t>
            </a:r>
            <a:r>
              <a:rPr lang="en-US" altLang="ko-KR" sz="2800" b="1" dirty="0"/>
              <a:t>of SLSS transmissions </a:t>
            </a:r>
            <a:endParaRPr lang="en-GB" altLang="ko-KR" sz="2800" b="1" dirty="0" smtClean="0"/>
          </a:p>
          <a:p>
            <a:pPr lvl="1"/>
            <a:r>
              <a:rPr lang="en-US" altLang="ko-KR" sz="2400" dirty="0" err="1"/>
              <a:t>eNB</a:t>
            </a:r>
            <a:r>
              <a:rPr lang="en-US" altLang="ko-KR" sz="2400" dirty="0"/>
              <a:t> based SLSS (IC)</a:t>
            </a:r>
            <a:endParaRPr lang="ko-KR" altLang="ko-KR" sz="2400" dirty="0"/>
          </a:p>
          <a:p>
            <a:pPr lvl="2"/>
            <a:r>
              <a:rPr lang="en-US" altLang="ko-KR" sz="2000" dirty="0"/>
              <a:t>Reuse the existing requirement </a:t>
            </a:r>
            <a:endParaRPr lang="en-US" altLang="ko-KR" sz="2000" dirty="0" smtClean="0"/>
          </a:p>
          <a:p>
            <a:pPr lvl="2"/>
            <a:endParaRPr lang="ko-KR" altLang="ko-KR" sz="2000" dirty="0"/>
          </a:p>
          <a:p>
            <a:pPr lvl="1"/>
            <a:r>
              <a:rPr lang="en-US" altLang="ko-KR" sz="2400" dirty="0" err="1"/>
              <a:t>SyncRef</a:t>
            </a:r>
            <a:r>
              <a:rPr lang="en-US" altLang="ko-KR" sz="2400" dirty="0"/>
              <a:t> UE based SLSS (</a:t>
            </a:r>
            <a:r>
              <a:rPr lang="en-US" altLang="ko-KR" sz="2400" dirty="0" err="1"/>
              <a:t>OoC</a:t>
            </a:r>
            <a:r>
              <a:rPr lang="en-US" altLang="ko-KR" sz="2400" dirty="0"/>
              <a:t>)</a:t>
            </a:r>
            <a:endParaRPr lang="ko-KR" altLang="ko-KR" sz="2400" dirty="0"/>
          </a:p>
          <a:p>
            <a:pPr lvl="2"/>
            <a:r>
              <a:rPr lang="en-US" altLang="ko-KR" sz="2000" dirty="0" smtClean="0"/>
              <a:t>400ms</a:t>
            </a:r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54280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3600" b="1" dirty="0" smtClean="0"/>
              <a:t>Way Forward</a:t>
            </a:r>
            <a:endParaRPr lang="en-US" altLang="ja-JP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pPr lvl="0"/>
            <a:r>
              <a:rPr lang="en-US" altLang="ko-KR" sz="2800" b="1" dirty="0"/>
              <a:t>Measurement</a:t>
            </a:r>
            <a:r>
              <a:rPr lang="en-US" altLang="ko-KR" sz="2400" b="1" dirty="0"/>
              <a:t> for resource selection/reselection</a:t>
            </a:r>
            <a:endParaRPr lang="ko-KR" altLang="ko-KR" sz="2400" dirty="0"/>
          </a:p>
          <a:p>
            <a:pPr lvl="1"/>
            <a:r>
              <a:rPr lang="en-US" altLang="ko-KR" sz="2000" dirty="0" smtClean="0"/>
              <a:t>The </a:t>
            </a:r>
            <a:r>
              <a:rPr lang="en-US" altLang="ko-KR" sz="2000" dirty="0"/>
              <a:t>UE physical layer shall be capable of performing the [S-RSSP] </a:t>
            </a:r>
            <a:r>
              <a:rPr lang="en-US" altLang="ko-KR" sz="2000" dirty="0" smtClean="0"/>
              <a:t>measurements </a:t>
            </a:r>
            <a:r>
              <a:rPr lang="en-US" altLang="ko-KR" sz="2000" dirty="0"/>
              <a:t>and/or the [S-RSSI] </a:t>
            </a:r>
            <a:r>
              <a:rPr lang="en-US" altLang="ko-KR" sz="2000" dirty="0" smtClean="0"/>
              <a:t>measurements </a:t>
            </a:r>
            <a:r>
              <a:rPr lang="en-US" altLang="ko-KR" sz="2000" dirty="0"/>
              <a:t>within one </a:t>
            </a:r>
            <a:r>
              <a:rPr lang="en-US" altLang="ko-KR" sz="2000" dirty="0" err="1"/>
              <a:t>subframe</a:t>
            </a:r>
            <a:r>
              <a:rPr lang="en-US" altLang="ko-KR" sz="2000" dirty="0"/>
              <a:t> on resource allocations are indicated by higher. </a:t>
            </a:r>
          </a:p>
          <a:p>
            <a:pPr lvl="1"/>
            <a:r>
              <a:rPr lang="en-US" altLang="ko-KR" sz="2000" dirty="0" smtClean="0"/>
              <a:t>The </a:t>
            </a:r>
            <a:r>
              <a:rPr lang="en-US" altLang="ko-KR" sz="2000" dirty="0"/>
              <a:t>[S-RSRP] measurement performed according to this section shall meet the [S-RSRP] measurement accuracy requirement in Section 9.10.2</a:t>
            </a:r>
            <a:r>
              <a:rPr lang="en-US" altLang="ko-KR" sz="2000" dirty="0" smtClean="0"/>
              <a:t>.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The </a:t>
            </a:r>
            <a:r>
              <a:rPr lang="en-US" altLang="ko-KR" sz="2000" dirty="0"/>
              <a:t>[S-RSSI] measurement performed according to this section shall meet the [S-RSSI] measurement accuracy requirement in Section [TBD</a:t>
            </a:r>
            <a:r>
              <a:rPr lang="en-US" altLang="ko-KR" sz="2000" dirty="0" smtClean="0"/>
              <a:t>].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222805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88464</TotalTime>
  <Words>239</Words>
  <Application>Microsoft Office PowerPoint</Application>
  <PresentationFormat>화면 슬라이드 쇼(4:3)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​​テーマ</vt:lpstr>
      <vt:lpstr>PowerPoint 프레젠테이션</vt:lpstr>
      <vt:lpstr>Way Forward</vt:lpstr>
      <vt:lpstr>Way Forward</vt:lpstr>
      <vt:lpstr>Way Forward</vt:lpstr>
      <vt:lpstr>Way Forward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218</cp:revision>
  <dcterms:created xsi:type="dcterms:W3CDTF">2015-01-05T09:38:53Z</dcterms:created>
  <dcterms:modified xsi:type="dcterms:W3CDTF">2016-08-12T07:30:44Z</dcterms:modified>
</cp:coreProperties>
</file>