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69" r:id="rId4"/>
    <p:sldId id="270" r:id="rId5"/>
    <p:sldId id="271" r:id="rId6"/>
    <p:sldId id="272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53" autoAdjust="0"/>
    <p:restoredTop sz="94660"/>
  </p:normalViewPr>
  <p:slideViewPr>
    <p:cSldViewPr>
      <p:cViewPr varScale="1">
        <p:scale>
          <a:sx n="63" d="100"/>
          <a:sy n="63" d="100"/>
        </p:scale>
        <p:origin x="-1046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69A0CB-660C-4CE6-912C-34AC9AEA151B}" type="datetimeFigureOut">
              <a:rPr lang="zh-CN" altLang="en-US" smtClean="0"/>
              <a:pPr/>
              <a:t>2016/8/12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1C5E86-9439-4CA9-B5F6-BF730F7F868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748831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2016/8/12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844824"/>
            <a:ext cx="8062664" cy="1470025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Way forward on UE performance enhancement under SFN scenario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539552" y="3886200"/>
            <a:ext cx="7704856" cy="1752600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Huawei, </a:t>
            </a:r>
            <a:r>
              <a:rPr lang="en-US" altLang="zh-CN" dirty="0" err="1" smtClean="0">
                <a:solidFill>
                  <a:schemeClr val="tx1"/>
                </a:solidFill>
              </a:rPr>
              <a:t>HiSilicon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1520" y="332656"/>
            <a:ext cx="84249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b="1" dirty="0" smtClean="0"/>
              <a:t>3GPP TSG-RAN WG4 Meeting #80 	                                                             R4-165377	</a:t>
            </a:r>
            <a:endParaRPr lang="zh-CN" altLang="zh-CN" dirty="0" smtClean="0"/>
          </a:p>
          <a:p>
            <a:pPr hangingPunct="0"/>
            <a:r>
              <a:rPr lang="en-US" altLang="zh-CN" b="1" dirty="0" smtClean="0"/>
              <a:t>Gothenburg, </a:t>
            </a:r>
            <a:r>
              <a:rPr lang="en-GB" altLang="zh-CN" b="1" dirty="0" smtClean="0"/>
              <a:t>Sweden</a:t>
            </a:r>
            <a:r>
              <a:rPr lang="en-US" altLang="zh-CN" b="1" dirty="0" smtClean="0"/>
              <a:t>, 22-26 Aug, 2016</a:t>
            </a:r>
            <a:endParaRPr lang="zh-CN" altLang="zh-CN" b="1" i="1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Background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91264" cy="4525963"/>
          </a:xfrm>
        </p:spPr>
        <p:txBody>
          <a:bodyPr>
            <a:normAutofit/>
          </a:bodyPr>
          <a:lstStyle/>
          <a:p>
            <a:endParaRPr lang="en-US" altLang="zh-CN" sz="2400" dirty="0" smtClean="0"/>
          </a:p>
          <a:p>
            <a:r>
              <a:rPr lang="en-US" altLang="zh-CN" sz="2800" dirty="0" smtClean="0"/>
              <a:t>The initial simulation assumptions were agreed in 78bis meeting, and down selection is needed for some assumptions. </a:t>
            </a:r>
          </a:p>
          <a:p>
            <a:r>
              <a:rPr lang="en-US" altLang="zh-CN" sz="2800" dirty="0" smtClean="0"/>
              <a:t>Baseline option given in R4-163052 was agreed as the SFN channel model for defining requirements.</a:t>
            </a:r>
          </a:p>
          <a:p>
            <a:r>
              <a:rPr lang="en-US" altLang="zh-CN" sz="2800" dirty="0" smtClean="0"/>
              <a:t>Three options for reference receiver were included, and down selection is needed to define requirements.</a:t>
            </a:r>
          </a:p>
          <a:p>
            <a:endParaRPr lang="en-US" altLang="zh-CN" sz="2800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Requirements for advanced UE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Define requirements  for advanced UE based on 4-taps channel model referred in WF(R4-163419) agreed in #79 meeting. </a:t>
            </a:r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Test case and parameters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Define two test cases for UE demodulation performance</a:t>
            </a:r>
          </a:p>
          <a:p>
            <a:pPr lvl="1"/>
            <a:r>
              <a:rPr lang="en-US" altLang="zh-CN" sz="2400" dirty="0" smtClean="0"/>
              <a:t>Case 1: Ds=1000m,Dmin=300</a:t>
            </a:r>
          </a:p>
          <a:p>
            <a:pPr lvl="1"/>
            <a:r>
              <a:rPr lang="en-US" altLang="zh-CN" sz="2400" dirty="0" smtClean="0"/>
              <a:t>Case 2: Ds=500m,Dmin=5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zh-CN" sz="3200" dirty="0" smtClean="0"/>
              <a:t>MCS</a:t>
            </a:r>
          </a:p>
          <a:p>
            <a:pPr lvl="1"/>
            <a:r>
              <a:rPr lang="en-US" altLang="zh-CN" sz="2400" dirty="0" smtClean="0">
                <a:solidFill>
                  <a:prstClr val="black"/>
                </a:solidFill>
              </a:rPr>
              <a:t>MCS=19 for Case 1 and Case 2</a:t>
            </a:r>
            <a:endParaRPr lang="en-US" altLang="zh-CN" sz="2400" dirty="0" smtClean="0"/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zh-CN" sz="3200" dirty="0" smtClean="0"/>
              <a:t>SNR definition for Case 2</a:t>
            </a:r>
          </a:p>
          <a:p>
            <a:pPr lvl="1"/>
            <a:r>
              <a:rPr lang="en-US" altLang="zh-CN" sz="2400" dirty="0" smtClean="0"/>
              <a:t>Normalized SNR</a:t>
            </a:r>
          </a:p>
          <a:p>
            <a:pPr lvl="1"/>
            <a:endParaRPr lang="en-US" altLang="zh-CN" sz="2400" dirty="0" smtClean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3200" dirty="0" smtClean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3200" dirty="0" smtClean="0"/>
          </a:p>
          <a:p>
            <a:pPr lvl="1"/>
            <a:endParaRPr lang="en-US" altLang="zh-CN" dirty="0" smtClean="0"/>
          </a:p>
          <a:p>
            <a:endParaRPr lang="en-US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Reference receiver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507288" cy="4525963"/>
          </a:xfrm>
        </p:spPr>
        <p:txBody>
          <a:bodyPr/>
          <a:lstStyle/>
          <a:p>
            <a:r>
              <a:rPr lang="en-US" altLang="zh-CN" dirty="0" smtClean="0"/>
              <a:t>Define UE demodulation requirements based on the alternative 1 receiver in WF(R4-163419).</a:t>
            </a:r>
          </a:p>
          <a:p>
            <a:pPr lvl="1"/>
            <a:r>
              <a:rPr lang="en-US" altLang="zh-CN" b="1" dirty="0" smtClean="0"/>
              <a:t>Alternative 1</a:t>
            </a:r>
            <a:r>
              <a:rPr lang="en-US" altLang="zh-CN" dirty="0" smtClean="0"/>
              <a:t>: UE assuming extended U-shape Doppler spectrum and always covering the high power paths in Doppler spectrum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CSI test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Introduce </a:t>
            </a:r>
            <a:r>
              <a:rPr lang="en-US" altLang="zh-CN" smtClean="0"/>
              <a:t>CSI test for advanced UE based on 4-taps channel model. </a:t>
            </a:r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8797</TotalTime>
  <Words>178</Words>
  <Application>Microsoft Office PowerPoint</Application>
  <PresentationFormat>全屏显示(4:3)</PresentationFormat>
  <Paragraphs>28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主题</vt:lpstr>
      <vt:lpstr>Way forward on UE performance enhancement under SFN scenario</vt:lpstr>
      <vt:lpstr>Background </vt:lpstr>
      <vt:lpstr>Requirements for advanced UE</vt:lpstr>
      <vt:lpstr>Test case and parameters</vt:lpstr>
      <vt:lpstr>Reference receiver</vt:lpstr>
      <vt:lpstr>CSI test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simulation assumptions for SFN scenario</dc:title>
  <dc:creator>Huawei</dc:creator>
  <cp:lastModifiedBy>Huawei</cp:lastModifiedBy>
  <cp:revision>263</cp:revision>
  <dcterms:created xsi:type="dcterms:W3CDTF">2016-04-07T06:35:55Z</dcterms:created>
  <dcterms:modified xsi:type="dcterms:W3CDTF">2016-08-12T13:36:14Z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(3)fUhQ9IoBIhtK3ydTsW+IDzNUFCLK1mfg19QTAxgIe2CVkNAAZX2G/mmQLVMZGmsikXe7zV/6
vY01MMZYNPfanaiMRhfAdSHy/8w+IBOqEsR3aWLM8SplGPMG1odMaOw2qEDWVi6zAtWMO+P6
qhkNwizBhm3jXbJZUpK61ttfwYqGKx6GGOt5O/KVUET4UZKcjYqaR2e1nOGgA6NsoHhnylUf
VzJrDOnzludJLcQalO</vt:lpwstr>
  </property>
  <property fmtid="{D5CDD505-2E9C-101B-9397-08002B2CF9AE}" pid="3" name="_2015_ms_pID_7253431">
    <vt:lpwstr>Ou6sxU7kN9TL2lef6TOdwjEilYADGZLD7/gsTG2BTGFoW+OvGulSfH
xBrxkfihdAB457h696QdmbkuU1/mSfY+WYKzeaOAM4ONP0pYVEpc9SEX0zieRDk0hQlyK7fv
VmH1tI3gUqKj6oIMspClLQzYfyEh903DdeCFANVkJJTGHSeIIJEPmr151y4KDhMiWqCHDZwJ
FzDvoyODsYZEeTOaQ81/7dzaYMGevuDDFQ+u</vt:lpwstr>
  </property>
  <property fmtid="{D5CDD505-2E9C-101B-9397-08002B2CF9AE}" pid="4" name="_2015_ms_pID_7253432">
    <vt:lpwstr>VMCoTGavHbzUMplZ3mMkcfxiCVjGT7akDRF4
tWhYJl6+cresYUv0VfW4fMKwZsnBtRqJ0qpXb4Y5BIMj49b3b1o=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1469841986</vt:lpwstr>
  </property>
</Properties>
</file>