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6A0C342D-5257-4C20-99E7-1CF0DAE99CF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3035E08-85E6-4130-B5B5-FED105B5710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B8C4B7-1C4A-4B71-9879-967E67511E19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086AF-D599-4C88-A885-080936B3F107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CF5E2D-193B-4390-8EE4-EFC9F8DE5E53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BA251-43E7-44E6-AFBE-854E4ED0A5A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5D25-59CE-475B-90A9-33F8702B6B4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28C4E-73E2-429F-B57B-FEAE6EFFB10F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06E90-0DA8-4084-8E78-E9A21C26277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0DC41E-FAA8-4F76-AF45-FEEBE2DCA2A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92BFF-2DFB-421D-892D-705EF672A62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D5646-09DB-4628-AA3F-8A565A31E6E5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BE71D-45F9-47F8-B57D-C9E24D3F7D0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5582C-FB88-4EB8-ABD3-5429AF50C7F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4DF85C71-D158-4724-AD3E-2E69FF617711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>
                <a:latin typeface="Calibri" pitchFamily="34" charset="0"/>
              </a:rPr>
              <a:t>Way forward on NB-</a:t>
            </a:r>
            <a:r>
              <a:rPr lang="en-GB" altLang="zh-CN" dirty="0" err="1">
                <a:latin typeface="Calibri" pitchFamily="34" charset="0"/>
              </a:rPr>
              <a:t>IoT</a:t>
            </a:r>
            <a:r>
              <a:rPr lang="en-GB" altLang="zh-CN" dirty="0">
                <a:latin typeface="Calibri" pitchFamily="34" charset="0"/>
              </a:rPr>
              <a:t> </a:t>
            </a:r>
            <a:r>
              <a:rPr lang="en-GB" altLang="zh-CN" dirty="0" smtClean="0">
                <a:latin typeface="Calibri" pitchFamily="34" charset="0"/>
              </a:rPr>
              <a:t>test tolerance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altLang="zh-CN" dirty="0" smtClean="0">
                <a:solidFill>
                  <a:schemeClr val="tx1"/>
                </a:solidFill>
              </a:rPr>
              <a:t>Nokia</a:t>
            </a:r>
            <a:r>
              <a:rPr lang="sv-SE" altLang="zh-CN" smtClean="0">
                <a:solidFill>
                  <a:schemeClr val="tx1"/>
                </a:solidFill>
              </a:rPr>
              <a:t>, Ericsson, Huawei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395585" y="332656"/>
            <a:ext cx="56165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3GPP TSG-RAN WG4 Meeting #80</a:t>
            </a:r>
          </a:p>
          <a:p>
            <a:pPr lvl="0">
              <a:defRPr/>
            </a:pPr>
            <a:r>
              <a:rPr lang="es-ES" altLang="zh-CN" sz="2400" kern="0" dirty="0" err="1" smtClean="0">
                <a:solidFill>
                  <a:schemeClr val="tx2"/>
                </a:solidFill>
                <a:latin typeface="Calibri" pitchFamily="34" charset="0"/>
              </a:rPr>
              <a:t>Gothenburg</a:t>
            </a:r>
            <a:r>
              <a:rPr lang="es-ES" altLang="zh-CN" sz="2400" kern="0" dirty="0" smtClean="0">
                <a:solidFill>
                  <a:schemeClr val="tx2"/>
                </a:solidFill>
                <a:latin typeface="Calibri" pitchFamily="34" charset="0"/>
              </a:rPr>
              <a:t>, </a:t>
            </a:r>
            <a:r>
              <a:rPr lang="es-ES" altLang="zh-CN" sz="2400" kern="0" dirty="0" err="1" smtClean="0">
                <a:solidFill>
                  <a:schemeClr val="tx2"/>
                </a:solidFill>
                <a:latin typeface="Calibri" pitchFamily="34" charset="0"/>
              </a:rPr>
              <a:t>Sweden</a:t>
            </a:r>
            <a:r>
              <a:rPr lang="es-ES" altLang="zh-CN" sz="2400" kern="0" dirty="0" smtClean="0">
                <a:solidFill>
                  <a:schemeClr val="tx2"/>
                </a:solidFill>
                <a:latin typeface="Calibri" pitchFamily="34" charset="0"/>
              </a:rPr>
              <a:t>, 22 – 26 </a:t>
            </a:r>
            <a:r>
              <a:rPr lang="es-ES" altLang="zh-CN" sz="2400" kern="0" dirty="0" err="1" smtClean="0">
                <a:solidFill>
                  <a:schemeClr val="tx2"/>
                </a:solidFill>
                <a:latin typeface="Calibri" pitchFamily="34" charset="0"/>
              </a:rPr>
              <a:t>August</a:t>
            </a:r>
            <a:r>
              <a:rPr lang="es-ES" altLang="zh-CN" sz="2400" kern="0" dirty="0" smtClean="0">
                <a:solidFill>
                  <a:schemeClr val="tx2"/>
                </a:solidFill>
                <a:latin typeface="Calibri" pitchFamily="34" charset="0"/>
              </a:rPr>
              <a:t>, 2016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804248" y="620688"/>
            <a:ext cx="20159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Calibri" pitchFamily="34" charset="0"/>
              </a:rPr>
              <a:t>R4-165164</a:t>
            </a:r>
            <a:endParaRPr lang="zh-CN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R4-79AH-0062, “</a:t>
            </a:r>
            <a:r>
              <a:rPr lang="en-US" dirty="0" smtClean="0"/>
              <a:t>BS conformance tests: Test strategy, Test Models and Test Configurations</a:t>
            </a:r>
            <a:r>
              <a:rPr lang="en-GB" dirty="0" smtClean="0"/>
              <a:t>”, Ericsson.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R4-79AH-0180, “Proposals on Test Tolerances for NB-</a:t>
            </a:r>
            <a:r>
              <a:rPr lang="en-GB" dirty="0" err="1" smtClean="0"/>
              <a:t>IoT</a:t>
            </a:r>
            <a:r>
              <a:rPr lang="en-GB" dirty="0" smtClean="0"/>
              <a:t> BS Testing”, Nokia, Alcatel-Lucent Shanghai Bell</a:t>
            </a:r>
            <a:r>
              <a:rPr lang="sv-SE" altLang="zh-CN" dirty="0" smtClean="0"/>
              <a:t>.</a:t>
            </a:r>
            <a:endParaRPr lang="en-GB" altLang="zh-CN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smtClean="0">
                <a:ea typeface="宋体" pitchFamily="2" charset="-122"/>
              </a:rPr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For in-band or guard-band operation, to adopt the current </a:t>
            </a:r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Maximum Test System Uncertainty </a:t>
            </a:r>
            <a:r>
              <a:rPr lang="en-GB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Test Tolerances </a:t>
            </a:r>
            <a:r>
              <a:rPr lang="en-GB" sz="2800" dirty="0" smtClean="0"/>
              <a:t>specified in TS 36.141 and those specified for E-UTRA carrier in TS 37.141 for NB-</a:t>
            </a:r>
            <a:r>
              <a:rPr lang="en-GB" sz="2800" dirty="0" err="1" smtClean="0"/>
              <a:t>IoT</a:t>
            </a:r>
            <a:r>
              <a:rPr lang="en-GB" sz="2800" dirty="0" smtClean="0"/>
              <a:t> BS testing conforming to the respective test specification.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For standalone operation, to adopt the current </a:t>
            </a:r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Maximum Test System Uncertainty </a:t>
            </a:r>
            <a:r>
              <a:rPr lang="en-GB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Test Tolerances </a:t>
            </a:r>
            <a:r>
              <a:rPr lang="en-GB" sz="2800" dirty="0" smtClean="0"/>
              <a:t>specified for GSM/EDGE carrier in TS 37.141 for NB-</a:t>
            </a:r>
            <a:r>
              <a:rPr lang="en-GB" sz="2800" dirty="0" err="1" smtClean="0"/>
              <a:t>IoT</a:t>
            </a:r>
            <a:r>
              <a:rPr lang="en-GB" sz="2800" dirty="0" smtClean="0"/>
              <a:t> BS testing conforming to either TS 36.141 or TS 37.141.</a:t>
            </a:r>
            <a:endParaRPr lang="en-US" altLang="en-US" dirty="0" smtClean="0">
              <a:ea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</TotalTime>
  <Words>144</Words>
  <Application>Microsoft Office PowerPoint</Application>
  <PresentationFormat>On-screen Show (4:3)</PresentationFormat>
  <Paragraphs>12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blank</vt:lpstr>
      <vt:lpstr>Way forward on NB-IoT test tolerance</vt:lpstr>
      <vt:lpstr>References</vt:lpstr>
      <vt:lpstr>Way forward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test tolerances</dc:title>
  <dc:creator>ngm</dc:creator>
  <cp:lastModifiedBy>ngm</cp:lastModifiedBy>
  <cp:revision>10</cp:revision>
  <dcterms:created xsi:type="dcterms:W3CDTF">2016-06-29T03:49:22Z</dcterms:created>
  <dcterms:modified xsi:type="dcterms:W3CDTF">2016-08-11T18:17:19Z</dcterms:modified>
</cp:coreProperties>
</file>