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 smtClean="0"/>
              <a:t>on </a:t>
            </a:r>
            <a:r>
              <a:rPr lang="en-US" dirty="0" err="1" smtClean="0"/>
              <a:t>eMTC</a:t>
            </a:r>
            <a:r>
              <a:rPr lang="en-US" dirty="0" smtClean="0"/>
              <a:t> RRM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r>
              <a:rPr lang="en-US" dirty="0" smtClean="0">
                <a:solidFill>
                  <a:schemeClr val="tx1"/>
                </a:solidFill>
              </a:rPr>
              <a:t>Nokia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R4-163026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782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 Jose del Cabo, Mexico, 11-15 April,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sv-S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5.10.2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agreed at RAN4#78bis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pPr hangingPunct="0"/>
            <a:endParaRPr lang="en-US" sz="2400" dirty="0"/>
          </a:p>
          <a:p>
            <a:pPr hangingPunct="0"/>
            <a:r>
              <a:rPr lang="en-US" sz="2400" dirty="0" smtClean="0"/>
              <a:t>The </a:t>
            </a:r>
            <a:r>
              <a:rPr lang="en-US" sz="2400" dirty="0" err="1" smtClean="0"/>
              <a:t>eMTC</a:t>
            </a:r>
            <a:r>
              <a:rPr lang="en-US" sz="2400" dirty="0" smtClean="0"/>
              <a:t> UE under test can be configured anywhere within the LTE system bandwidth and the RMCs are configured within the configured UE RF bandwidth.</a:t>
            </a:r>
            <a:endParaRPr lang="en-US" sz="2400" dirty="0" smtClean="0">
              <a:solidFill>
                <a:srgbClr val="FF0000"/>
              </a:solidFill>
            </a:endParaRPr>
          </a:p>
          <a:p>
            <a:pPr hangingPunct="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agreed at RAN4#78bis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lvl="2" indent="-342900" hangingPunct="0"/>
            <a:r>
              <a:rPr lang="en-GB" sz="3000" dirty="0"/>
              <a:t>Test cases may be defined for both CE mode A and CE mode B </a:t>
            </a:r>
            <a:r>
              <a:rPr lang="en-GB" sz="3000" dirty="0" smtClean="0"/>
              <a:t>to </a:t>
            </a:r>
            <a:r>
              <a:rPr lang="en-GB" sz="3000" dirty="0"/>
              <a:t>verify the same type of RRM requirement. </a:t>
            </a:r>
            <a:endParaRPr lang="sv-SE" sz="3000" dirty="0"/>
          </a:p>
          <a:p>
            <a:pPr hangingPunct="0"/>
            <a:r>
              <a:rPr lang="en-GB" sz="3000" dirty="0" smtClean="0"/>
              <a:t>Applicability rule will be discussed for </a:t>
            </a:r>
            <a:r>
              <a:rPr lang="en-GB" sz="3000" dirty="0" err="1" smtClean="0"/>
              <a:t>eMTC</a:t>
            </a:r>
            <a:r>
              <a:rPr lang="en-GB" sz="3000" dirty="0" smtClean="0"/>
              <a:t> UEs that are capable of both CE mode A and CE mode B. </a:t>
            </a:r>
          </a:p>
          <a:p>
            <a:pPr hangingPunct="0"/>
            <a:r>
              <a:rPr lang="en-GB" sz="3000" dirty="0" smtClean="0"/>
              <a:t>An example of how this can be specified in Annex A is given below:</a:t>
            </a:r>
          </a:p>
          <a:p>
            <a:pPr lvl="1" hangingPunct="0"/>
            <a:r>
              <a:rPr lang="en-GB" sz="3000" dirty="0" smtClean="0"/>
              <a:t>A.3.x.x</a:t>
            </a:r>
            <a:r>
              <a:rPr lang="en-GB" sz="3000" dirty="0"/>
              <a:t>	Principle of </a:t>
            </a:r>
            <a:r>
              <a:rPr lang="en-GB" sz="3000" dirty="0" smtClean="0"/>
              <a:t>Cat-M1 Testing</a:t>
            </a:r>
            <a:endParaRPr lang="sv-SE" sz="3000" dirty="0"/>
          </a:p>
          <a:p>
            <a:pPr lvl="2" hangingPunct="0"/>
            <a:r>
              <a:rPr lang="en-GB" dirty="0" smtClean="0"/>
              <a:t>If test cases are defined in both CE mode A and CE mode B to verify the same type of RRM requirement, then the UE capable of both CE mode A and CE mode B needs to be tested only with the test in CE mode B.</a:t>
            </a:r>
            <a:endParaRPr lang="sv-S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01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3534</TotalTime>
  <Words>124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eMTC RRM</vt:lpstr>
      <vt:lpstr>Proposals agreed at RAN4#78bis</vt:lpstr>
      <vt:lpstr>Proposals agreed at RAN4#78bis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367</cp:revision>
  <dcterms:created xsi:type="dcterms:W3CDTF">2006-08-16T00:00:00Z</dcterms:created>
  <dcterms:modified xsi:type="dcterms:W3CDTF">2016-04-15T14:17:03Z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x">
    <vt:lpwstr>0</vt:lpwstr>
  </property>
  <property fmtid="{D5CDD505-2E9C-101B-9397-08002B2CF9AE}" pid="4" name="DocumentType">
    <vt:lpwstr/>
  </property>
  <property fmtid="{D5CDD505-2E9C-101B-9397-08002B2CF9AE}" pid="5" name="TemplateName">
    <vt:lpwstr/>
  </property>
  <property fmtid="{D5CDD505-2E9C-101B-9397-08002B2CF9AE}" pid="6" name="TemplateVersion">
    <vt:lpwstr/>
  </property>
  <property fmtid="{D5CDD505-2E9C-101B-9397-08002B2CF9AE}" pid="7" name="White">
    <vt:bool>true</vt:bool>
  </property>
  <property fmtid="{D5CDD505-2E9C-101B-9397-08002B2CF9AE}" pid="8" name="chkMetaData">
    <vt:bool>false</vt:bool>
  </property>
  <property fmtid="{D5CDD505-2E9C-101B-9397-08002B2CF9AE}" pid="9" name="chkTaglines">
    <vt:bool>true</vt:bool>
  </property>
  <property fmtid="{D5CDD505-2E9C-101B-9397-08002B2CF9AE}" pid="10" name="SecurityClass">
    <vt:lpwstr>Ericsson Internal</vt:lpwstr>
  </property>
  <property fmtid="{D5CDD505-2E9C-101B-9397-08002B2CF9AE}" pid="11" name="txtConfLabel">
    <vt:lpwstr>Ericsson Internal</vt:lpwstr>
  </property>
  <property fmtid="{D5CDD505-2E9C-101B-9397-08002B2CF9AE}" pid="12" name="optUseConfClass">
    <vt:bool>true</vt:bool>
  </property>
  <property fmtid="{D5CDD505-2E9C-101B-9397-08002B2CF9AE}" pid="13" name="optUseConfLabel">
    <vt:bool>false</vt:bool>
  </property>
  <property fmtid="{D5CDD505-2E9C-101B-9397-08002B2CF9AE}" pid="14" name="optFooterCVLDocNo">
    <vt:bool>true</vt:bool>
  </property>
  <property fmtid="{D5CDD505-2E9C-101B-9397-08002B2CF9AE}" pid="15" name="optFooterCVLCopyright">
    <vt:bool>false</vt:bool>
  </property>
  <property fmtid="{D5CDD505-2E9C-101B-9397-08002B2CF9AE}" pid="16" name="optEnterText1">
    <vt:bool>false</vt:bool>
  </property>
  <property fmtid="{D5CDD505-2E9C-101B-9397-08002B2CF9AE}" pid="17" name="optFooterCVLConfLabel">
    <vt:bool>true</vt:bool>
  </property>
  <property fmtid="{D5CDD505-2E9C-101B-9397-08002B2CF9AE}" pid="18" name="optEnterText2">
    <vt:bool>false</vt:bool>
  </property>
  <property fmtid="{D5CDD505-2E9C-101B-9397-08002B2CF9AE}" pid="19" name="optFooterCVLTitle">
    <vt:bool>true</vt:bool>
  </property>
  <property fmtid="{D5CDD505-2E9C-101B-9397-08002B2CF9AE}" pid="20" name="optFooterCVLPrep">
    <vt:bool>false</vt:bool>
  </property>
  <property fmtid="{D5CDD505-2E9C-101B-9397-08002B2CF9AE}" pid="21" name="optEnterText3">
    <vt:bool>false</vt:bool>
  </property>
  <property fmtid="{D5CDD505-2E9C-101B-9397-08002B2CF9AE}" pid="22" name="optFooterCVLDate">
    <vt:bool>true</vt:bool>
  </property>
  <property fmtid="{D5CDD505-2E9C-101B-9397-08002B2CF9AE}" pid="23" name="optEnterText4">
    <vt:bool>false</vt:bool>
  </property>
  <property fmtid="{D5CDD505-2E9C-101B-9397-08002B2CF9AE}" pid="24" name="LeftFooterField">
    <vt:lpwstr> </vt:lpwstr>
  </property>
  <property fmtid="{D5CDD505-2E9C-101B-9397-08002B2CF9AE}" pid="25" name="MiddleFooterField">
    <vt:lpwstr> </vt:lpwstr>
  </property>
  <property fmtid="{D5CDD505-2E9C-101B-9397-08002B2CF9AE}" pid="26" name="RightFooterField">
    <vt:lpwstr> </vt:lpwstr>
  </property>
  <property fmtid="{D5CDD505-2E9C-101B-9397-08002B2CF9AE}" pid="27" name="RightFooterField2">
    <vt:lpwstr> </vt:lpwstr>
  </property>
  <property fmtid="{D5CDD505-2E9C-101B-9397-08002B2CF9AE}" pid="28" name="TotalNumb">
    <vt:bool>false</vt:bool>
  </property>
  <property fmtid="{D5CDD505-2E9C-101B-9397-08002B2CF9AE}" pid="29" name="Pages">
    <vt:bool>true</vt:bool>
  </property>
  <property fmtid="{D5CDD505-2E9C-101B-9397-08002B2CF9AE}" pid="30" name="_AdHocReviewCycleID">
    <vt:i4>-2143882838</vt:i4>
  </property>
  <property fmtid="{D5CDD505-2E9C-101B-9397-08002B2CF9AE}" pid="31" name="_EmailSubject">
    <vt:lpwstr>Draft WF on eMTC </vt:lpwstr>
  </property>
  <property fmtid="{D5CDD505-2E9C-101B-9397-08002B2CF9AE}" pid="32" name="_AuthorEmail">
    <vt:lpwstr>ren.da@alcatel-lucent.com</vt:lpwstr>
  </property>
  <property fmtid="{D5CDD505-2E9C-101B-9397-08002B2CF9AE}" pid="33" name="_AuthorEmailDisplayName">
    <vt:lpwstr>Da, Ren (Nokia - US)</vt:lpwstr>
  </property>
</Properties>
</file>