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3B53F-E68C-4C35-B535-7B05AB719693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86D9D-5387-402C-8D39-20F052A11C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4077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86D9D-5387-402C-8D39-20F052A11C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137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86D9D-5387-402C-8D39-20F052A11C4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6871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940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9541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9844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87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111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73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6454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13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17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0990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9449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70455-43E7-4EDC-94F6-2A981E5836D7}" type="datetimeFigureOut">
              <a:rPr kumimoji="1" lang="ja-JP" altLang="en-US" smtClean="0"/>
              <a:t>2016/4/15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380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713092" cy="1470025"/>
          </a:xfrm>
        </p:spPr>
        <p:txBody>
          <a:bodyPr>
            <a:normAutofit/>
          </a:bodyPr>
          <a:lstStyle/>
          <a:p>
            <a:r>
              <a:rPr lang="en-US" dirty="0"/>
              <a:t>Way </a:t>
            </a:r>
            <a:r>
              <a:rPr lang="en-US" dirty="0" smtClean="0"/>
              <a:t>forward</a:t>
            </a:r>
            <a:br>
              <a:rPr lang="en-US" dirty="0" smtClean="0"/>
            </a:br>
            <a:r>
              <a:rPr lang="en-US" dirty="0" smtClean="0"/>
              <a:t>on PUCCH </a:t>
            </a:r>
            <a:r>
              <a:rPr lang="en-US" dirty="0" err="1" smtClean="0"/>
              <a:t>Scell</a:t>
            </a:r>
            <a:r>
              <a:rPr lang="en-US" dirty="0" smtClean="0"/>
              <a:t> activation tests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388" y="3886200"/>
            <a:ext cx="8847274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NTT DOCOMO Inc., Nokia, Ericsson, </a:t>
            </a:r>
            <a:r>
              <a:rPr lang="en-US" dirty="0" smtClean="0">
                <a:solidFill>
                  <a:schemeClr val="tx1"/>
                </a:solidFill>
              </a:rPr>
              <a:t>Huawei, 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328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R4-163023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7246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 JOSE DEL CABO, MEXICO, APRIL 11–15, </a:t>
            </a:r>
            <a:r>
              <a:rPr lang="es-E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Item: </a:t>
            </a:r>
            <a:r>
              <a:rPr lang="sv-S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6.11.1</a:t>
            </a: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439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1"/>
            <a:ext cx="8640960" cy="1756792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/>
              <a:t>In RAN4 #77, PUCCH </a:t>
            </a:r>
            <a:r>
              <a:rPr lang="en-US" altLang="ja-JP" dirty="0" err="1"/>
              <a:t>SCell</a:t>
            </a:r>
            <a:r>
              <a:rPr lang="en-US" altLang="ja-JP" dirty="0"/>
              <a:t> activation/deactivation delay requirements were introduced to the clause 7.7 of TS36.133.</a:t>
            </a:r>
          </a:p>
        </p:txBody>
      </p:sp>
    </p:spTree>
    <p:extLst>
      <p:ext uri="{BB962C8B-B14F-4D97-AF65-F5344CB8AC3E}">
        <p14:creationId xmlns:p14="http://schemas.microsoft.com/office/powerpoint/2010/main" val="30388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Agreement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7" name="コンテンツ プレースホルダー 2"/>
          <p:cNvSpPr txBox="1">
            <a:spLocks/>
          </p:cNvSpPr>
          <p:nvPr/>
        </p:nvSpPr>
        <p:spPr>
          <a:xfrm>
            <a:off x="107504" y="1600201"/>
            <a:ext cx="8928992" cy="47811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Test </a:t>
            </a:r>
            <a:r>
              <a:rPr lang="en-US" altLang="ja-JP" dirty="0"/>
              <a:t>cases listed in </a:t>
            </a:r>
            <a:r>
              <a:rPr lang="en-US" altLang="ja-JP" dirty="0" smtClean="0"/>
              <a:t>below table </a:t>
            </a:r>
            <a:r>
              <a:rPr lang="en-US" altLang="ja-JP" dirty="0"/>
              <a:t>should be introduced</a:t>
            </a:r>
            <a:r>
              <a:rPr lang="en-US" altLang="ja-JP" dirty="0" smtClean="0"/>
              <a:t>.</a:t>
            </a:r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 smtClean="0"/>
              <a:t>In </a:t>
            </a:r>
            <a:r>
              <a:rPr lang="en-US" altLang="ja-JP" dirty="0"/>
              <a:t>RAN4#79 i</a:t>
            </a:r>
            <a:r>
              <a:rPr lang="en-US" altLang="ja-JP" dirty="0" smtClean="0"/>
              <a:t>nterested companies will bring CRs for test cases listed above.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66067"/>
              </p:ext>
            </p:extLst>
          </p:nvPr>
        </p:nvGraphicFramePr>
        <p:xfrm>
          <a:off x="404090" y="2780928"/>
          <a:ext cx="8335819" cy="792480"/>
        </p:xfrm>
        <a:graphic>
          <a:graphicData uri="http://schemas.openxmlformats.org/drawingml/2006/table">
            <a:tbl>
              <a:tblPr firstRow="1" firstCol="1" bandRow="1"/>
              <a:tblGrid>
                <a:gridCol w="1198562"/>
                <a:gridCol w="1600835"/>
                <a:gridCol w="1845474"/>
                <a:gridCol w="1845474"/>
                <a:gridCol w="1845474"/>
              </a:tblGrid>
              <a:tr h="0">
                <a:tc>
                  <a:txBody>
                    <a:bodyPr/>
                    <a:lstStyle/>
                    <a:p>
                      <a:pPr marL="360680" indent="-180340"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CA combination</a:t>
                      </a:r>
                      <a:endParaRPr lang="ja-JP" sz="1000" dirty="0">
                        <a:effectLst/>
                        <a:latin typeface="Tms Rm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Duplex mode</a:t>
                      </a:r>
                      <a:endParaRPr lang="ja-JP" sz="1000">
                        <a:effectLst/>
                        <a:latin typeface="Tms Rm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Prior knowledge of target cell</a:t>
                      </a:r>
                      <a:endParaRPr lang="ja-JP" sz="1000" dirty="0">
                        <a:effectLst/>
                        <a:latin typeface="Tms Rm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TA status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of</a:t>
                      </a:r>
                      <a:r>
                        <a:rPr lang="en-GB" sz="1000" baseline="0" dirty="0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 PUCCH </a:t>
                      </a:r>
                      <a:r>
                        <a:rPr lang="en-GB" sz="1000" baseline="0" dirty="0" err="1" smtClean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SCell</a:t>
                      </a:r>
                      <a:endParaRPr lang="ja-JP" sz="1000" dirty="0">
                        <a:effectLst/>
                        <a:latin typeface="Tms Rm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>
                        <a:spcAft>
                          <a:spcPts val="900"/>
                        </a:spcAft>
                      </a:pPr>
                      <a:r>
                        <a:rPr lang="en-US" altLang="ja-JP" sz="1000" dirty="0" smtClean="0">
                          <a:effectLst/>
                          <a:latin typeface="Tms Rmn"/>
                          <a:ea typeface="ＭＳ 明朝"/>
                          <a:cs typeface="Times New Roman"/>
                        </a:rPr>
                        <a:t>DRX</a:t>
                      </a:r>
                      <a:r>
                        <a:rPr lang="en-US" altLang="ja-JP" sz="1000" baseline="0" dirty="0" smtClean="0">
                          <a:effectLst/>
                          <a:latin typeface="Tms Rmn"/>
                          <a:ea typeface="ＭＳ 明朝"/>
                          <a:cs typeface="Times New Roman"/>
                        </a:rPr>
                        <a:t> mode</a:t>
                      </a:r>
                      <a:endParaRPr lang="ja-JP" sz="1000" dirty="0">
                        <a:effectLst/>
                        <a:latin typeface="Tms Rm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2DL/2UL</a:t>
                      </a: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FDD</a:t>
                      </a: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Century"/>
                          <a:ea typeface="SimSun"/>
                          <a:cs typeface="Times New Roman"/>
                        </a:rPr>
                        <a:t>Known</a:t>
                      </a: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Invalid</a:t>
                      </a: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050" kern="100" dirty="0" smtClean="0">
                          <a:effectLst/>
                          <a:latin typeface="Century"/>
                          <a:ea typeface="ＭＳ 明朝"/>
                          <a:cs typeface="Times New Roman"/>
                        </a:rPr>
                        <a:t>Non-DRX</a:t>
                      </a: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TDD</a:t>
                      </a: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TDD-FDD</a:t>
                      </a:r>
                      <a:r>
                        <a:rPr lang="en-US" sz="1050" kern="100" baseline="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(FDD </a:t>
                      </a:r>
                      <a:r>
                        <a:rPr lang="en-US" sz="1050" kern="100" dirty="0" err="1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PCell</a:t>
                      </a:r>
                      <a:r>
                        <a:rPr lang="en-US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)</a:t>
                      </a: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TDD-FDD</a:t>
                      </a:r>
                      <a:r>
                        <a:rPr lang="en-US" altLang="ja-JP" sz="1050" kern="100" baseline="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altLang="ja-JP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(TDD </a:t>
                      </a:r>
                      <a:r>
                        <a:rPr lang="en-US" altLang="ja-JP" sz="1050" kern="100" dirty="0" err="1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PCell</a:t>
                      </a:r>
                      <a:r>
                        <a:rPr lang="en-US" altLang="ja-JP" sz="1050" kern="100" dirty="0" smtClean="0">
                          <a:effectLst/>
                          <a:latin typeface="Century"/>
                          <a:ea typeface="SimSun"/>
                          <a:cs typeface="Times New Roman"/>
                        </a:rPr>
                        <a:t>)</a:t>
                      </a:r>
                      <a:endParaRPr lang="ja-JP" alt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50" kern="100" dirty="0">
                        <a:effectLst/>
                        <a:latin typeface="Century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07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113</Words>
  <Application>Microsoft Office PowerPoint</Application>
  <PresentationFormat>画面に合わせる (4:3)</PresentationFormat>
  <Paragraphs>29</Paragraphs>
  <Slides>3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Way forward on PUCCH Scell activation tests</vt:lpstr>
      <vt:lpstr>Backgrounds</vt:lpstr>
      <vt:lpstr>Agreement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capturing the proposals for further studies on PUCCH test requirements</dc:title>
  <dc:creator>エヌ・ティ・ティ・ドコモ情報システム部</dc:creator>
  <cp:lastModifiedBy>エヌ・ティ・ティ・ドコモ情報システム部</cp:lastModifiedBy>
  <cp:revision>47</cp:revision>
  <dcterms:created xsi:type="dcterms:W3CDTF">2016-02-17T16:56:24Z</dcterms:created>
  <dcterms:modified xsi:type="dcterms:W3CDTF">2016-04-15T13:52:30Z</dcterms:modified>
</cp:coreProperties>
</file>