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 preferSingleView="1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96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2016-04-12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A2036B67-F9A1-415C-BB04-B122DEA6BA5D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AA9A2-2668-4081-94E1-315772E5C3ED}" type="datetimeFigureOut">
              <a:rPr lang="en-US" smtClean="0"/>
              <a:pPr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43B49-A0B8-4851-831E-08E9117BA95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smtClean="0">
                <a:solidFill>
                  <a:srgbClr val="000000"/>
                </a:solidFill>
                <a:latin typeface="Arial"/>
              </a:rPr>
              <a:t>Confidential</a:t>
            </a:r>
            <a:endParaRPr lang="en-US" sz="75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PA1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 b="0" smtClean="0">
                <a:solidFill>
                  <a:srgbClr val="7F7F7F"/>
                </a:solidFill>
                <a:latin typeface="Arial"/>
              </a:rPr>
              <a:t>2016-04-12</a:t>
            </a:r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6F0E470C-DEBA-4141-97A8-40A1ECAEF3F0}" type="slidenum">
              <a:rPr lang="en-US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en-US" sz="750" b="0">
              <a:solidFill>
                <a:srgbClr val="7F7F7F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WF on NB-IOT out of band blocking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Sony, ……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660232" y="217765"/>
            <a:ext cx="2358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R4-162829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 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 Jose del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Cabo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Mexico, 11 - 15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6.23.3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268760"/>
            <a:ext cx="7200800" cy="1800200"/>
          </a:xfrm>
        </p:spPr>
        <p:txBody>
          <a:bodyPr>
            <a:normAutofit/>
          </a:bodyPr>
          <a:lstStyle/>
          <a:p>
            <a:r>
              <a:rPr lang="en-GB" sz="1800" dirty="0" smtClean="0"/>
              <a:t>OBB requirements for NB-</a:t>
            </a:r>
            <a:r>
              <a:rPr lang="en-GB" sz="1800" dirty="0" err="1" smtClean="0"/>
              <a:t>IoT</a:t>
            </a:r>
            <a:r>
              <a:rPr lang="en-GB" sz="1800" dirty="0" smtClean="0"/>
              <a:t> shall not be more stringent than OBB for LTE referred to Table 7.6.2.1-2  in TS 36.101</a:t>
            </a:r>
          </a:p>
          <a:p>
            <a:r>
              <a:rPr lang="en-GB" sz="1800" dirty="0" smtClean="0"/>
              <a:t>Companies are encourage to study additional relaxations for </a:t>
            </a:r>
            <a:r>
              <a:rPr lang="en-US" sz="1800" dirty="0" smtClean="0"/>
              <a:t>3GPPRAN4#78-NB-IoT, and provide analysis on performance impact and cost benefit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/>
              <a:t>R4-162610	</a:t>
            </a:r>
            <a:r>
              <a:rPr lang="en-US" sz="2000" dirty="0" smtClean="0"/>
              <a:t>NB-</a:t>
            </a:r>
            <a:r>
              <a:rPr lang="en-US" sz="2000" dirty="0" err="1" smtClean="0"/>
              <a:t>IoT</a:t>
            </a:r>
            <a:r>
              <a:rPr lang="en-US" sz="2000" dirty="0" smtClean="0"/>
              <a:t> UE Rx RF Requirements, </a:t>
            </a:r>
            <a:r>
              <a:rPr lang="en-US" sz="2000" dirty="0" err="1" smtClean="0"/>
              <a:t>MediaTek</a:t>
            </a:r>
            <a:r>
              <a:rPr lang="en-US" sz="2000" dirty="0" smtClean="0"/>
              <a:t> Inc.</a:t>
            </a:r>
          </a:p>
          <a:p>
            <a:r>
              <a:rPr lang="en-US" sz="2000" b="1" dirty="0" smtClean="0"/>
              <a:t>R4-162550	</a:t>
            </a:r>
            <a:r>
              <a:rPr lang="en-US" sz="2000" dirty="0" smtClean="0"/>
              <a:t>WF on NB-IOT out-of-band blocking requirements</a:t>
            </a:r>
            <a:r>
              <a:rPr lang="en-GB" sz="2000" dirty="0" smtClean="0"/>
              <a:t>, Sony</a:t>
            </a:r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77</Words>
  <Application>Microsoft Office PowerPoint</Application>
  <PresentationFormat>On-screen Show (4:3)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ＭＳ Ｐゴシック</vt:lpstr>
      <vt:lpstr>宋体</vt:lpstr>
      <vt:lpstr>Arial</vt:lpstr>
      <vt:lpstr>Calibri</vt:lpstr>
      <vt:lpstr>Office Theme</vt:lpstr>
      <vt:lpstr>WF on NB-IOT out of band blocking</vt:lpstr>
      <vt:lpstr>Way forward</vt:lpstr>
      <vt:lpstr>References</vt:lpstr>
    </vt:vector>
  </TitlesOfParts>
  <Company>Sony Ericsson Mobile Communications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REFSENS for NB-IoT</dc:title>
  <dc:creator>Alex Zaslavsky</dc:creator>
  <dc:description>Rev PA1</dc:description>
  <cp:lastModifiedBy>Alex Zaslavsky</cp:lastModifiedBy>
  <cp:revision>34</cp:revision>
  <dcterms:created xsi:type="dcterms:W3CDTF">2016-04-12T21:32:59Z</dcterms:created>
  <dcterms:modified xsi:type="dcterms:W3CDTF">2016-04-14T23:00:13Z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2016-04-12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  <property fmtid="{D5CDD505-2E9C-101B-9397-08002B2CF9AE}" pid="23" name="_AdHocReviewCycleID">
    <vt:i4>-1896955364</vt:i4>
  </property>
  <property fmtid="{D5CDD505-2E9C-101B-9397-08002B2CF9AE}" pid="24" name="_NewReviewCycle">
    <vt:lpwstr/>
  </property>
  <property fmtid="{D5CDD505-2E9C-101B-9397-08002B2CF9AE}" pid="25" name="_EmailSubject">
    <vt:lpwstr>draft WF on Out of Band Blocking</vt:lpwstr>
  </property>
  <property fmtid="{D5CDD505-2E9C-101B-9397-08002B2CF9AE}" pid="26" name="_AuthorEmail">
    <vt:lpwstr>luis.anaya@vodafone.com</vt:lpwstr>
  </property>
  <property fmtid="{D5CDD505-2E9C-101B-9397-08002B2CF9AE}" pid="27" name="_AuthorEmailDisplayName">
    <vt:lpwstr>Anaya, Luis, Vodafone Group (lanayac)</vt:lpwstr>
  </property>
</Properties>
</file>