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99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00" y="1536699"/>
            <a:ext cx="10363200" cy="1846263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UE EVM measurement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Neul</a:t>
            </a:r>
            <a:r>
              <a:rPr lang="en-US" dirty="0" smtClean="0"/>
              <a:t>, Qualcomm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WG4 Meeting #78bis</a:t>
            </a:r>
            <a:r>
              <a:rPr lang="de-DE" dirty="0" smtClean="0"/>
              <a:t>                                                                                                             </a:t>
            </a:r>
            <a:r>
              <a:rPr lang="en-GB" b="1" dirty="0" smtClean="0"/>
              <a:t>R4-162824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es-ES" b="1" dirty="0" smtClean="0"/>
              <a:t>San Jose del Cabo, Mexico, 11 – 15 April, 2016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9724"/>
            <a:ext cx="10515600" cy="524827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It is discussed in [1],</a:t>
            </a:r>
          </a:p>
          <a:p>
            <a:endParaRPr lang="en-US" altLang="zh-CN" sz="2400" dirty="0" smtClean="0"/>
          </a:p>
          <a:p>
            <a:pPr lvl="1"/>
            <a:r>
              <a:rPr lang="en-US" altLang="zh-CN" sz="2000" dirty="0" smtClean="0"/>
              <a:t>The number of CP samples that are distorted by the transmit filtering/windowing increases when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bandwidth reduces, these distorted samples should be excluded from the EVM measurement, which is reflected in the ratio of the EVM window duration to the CP duration.</a:t>
            </a:r>
          </a:p>
          <a:p>
            <a:pPr lvl="1"/>
            <a:endParaRPr lang="en-US" altLang="zh-CN" sz="2000" dirty="0" smtClean="0"/>
          </a:p>
          <a:p>
            <a:pPr lvl="1"/>
            <a:r>
              <a:rPr lang="en-US" altLang="zh-CN" sz="2000" dirty="0" smtClean="0"/>
              <a:t>In the case of an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transmission using less than 12 subcarriers, the EVM measurement accuracy would be degraded due to the reduced number of symbols that are considered.</a:t>
            </a:r>
          </a:p>
          <a:p>
            <a:pPr lvl="1"/>
            <a:endParaRPr lang="en-US" sz="2000" dirty="0" smtClean="0"/>
          </a:p>
          <a:p>
            <a:pPr>
              <a:buNone/>
            </a:pPr>
            <a:r>
              <a:rPr lang="en-US" altLang="zh-CN" sz="1800" dirty="0" smtClean="0"/>
              <a:t>[1] R4-162316, “NB-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EVM measurement method for uplink”, </a:t>
            </a:r>
            <a:r>
              <a:rPr lang="en-US" altLang="zh-CN" sz="1800" dirty="0" err="1" smtClean="0"/>
              <a:t>Huawei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Hisilicon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Neul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300" y="1889124"/>
            <a:ext cx="10464800" cy="4968876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EVM measurements for NB-PUSCH both using 3.75kHz and 15 kHz subcarrier spacing, the method in Annex F.4 of TS 36.101 is re-used.</a:t>
            </a:r>
            <a:endParaRPr lang="en-US" sz="2400" dirty="0" smtClean="0"/>
          </a:p>
          <a:p>
            <a:r>
              <a:rPr lang="en-US" sz="2400" dirty="0" smtClean="0"/>
              <a:t>EVM measurement window length </a:t>
            </a:r>
            <a:r>
              <a:rPr lang="en-US" altLang="zh-CN" sz="2400" dirty="0" smtClean="0"/>
              <a:t>(at 1.92MHz sampling rate) </a:t>
            </a:r>
            <a:r>
              <a:rPr lang="en-US" sz="2400" dirty="0" smtClean="0"/>
              <a:t>for NB-PUSCH is defined not larger than 5.</a:t>
            </a:r>
          </a:p>
          <a:p>
            <a:pPr lvl="1"/>
            <a:r>
              <a:rPr lang="en-US" sz="2000" dirty="0" smtClean="0"/>
              <a:t>Detail value of window length is FFS.</a:t>
            </a:r>
          </a:p>
          <a:p>
            <a:r>
              <a:rPr lang="en-US" altLang="zh-CN" sz="2400" dirty="0" smtClean="0"/>
              <a:t>Others related to EVM measurement need further investigation,</a:t>
            </a:r>
          </a:p>
          <a:p>
            <a:pPr lvl="1"/>
            <a:r>
              <a:rPr lang="en-US" altLang="zh-CN" sz="2000" dirty="0" smtClean="0"/>
              <a:t>EVM measurement window length for NB-PRACH.</a:t>
            </a:r>
          </a:p>
          <a:p>
            <a:pPr lvl="1"/>
            <a:r>
              <a:rPr lang="en-US" altLang="zh-CN" sz="2000" dirty="0" smtClean="0"/>
              <a:t>EVM measurement duration for NB-PUSCH. 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EVM measurement duration for NB-PRACH.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4627</TotalTime>
  <Words>206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UE EVM measurement for NB-IoT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j00136779</cp:lastModifiedBy>
  <cp:revision>314</cp:revision>
  <dcterms:created xsi:type="dcterms:W3CDTF">2015-11-18T19:50:45Z</dcterms:created>
  <dcterms:modified xsi:type="dcterms:W3CDTF">2016-04-13T16:14:49Z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(3)5gy6z3UHaoYYJmX4Q3EUAfegX6fcYgcxcBaM/xwNUHrFw0kXtr98YDkep+YwD1rQ5p5/E5g2
hz1bq6RxPmNwlggWfc+uUOH/ltmeRyNPOTx5+Tg79IBl2gyIxZ/s582NXRxjISAXrp3yoyCC
/BFjW+0x35N9B1qcO5Pg8QN9TcZy+oyjaCDH5CDrvZbXX+lofEHX+MEuAFHzDM4kH5AoMT2d
YexGDzLK49/TCb7yI1</vt:lpwstr>
  </property>
  <property fmtid="{D5CDD505-2E9C-101B-9397-08002B2CF9AE}" pid="4" name="_2015_ms_pID_7253431">
    <vt:lpwstr>jvgwhjSjxBiC8gtp5pVBSOc8LiAg78qfujS0JOnStmJtz788paRttg
VnkcSHIsSiZR9yoR7IP96fI7aC7TrIPS6131pkjcNPKM+YoY0cuWl9mrjB5/uQ1sEx/bPjNE
O3TYCahwcItH6OCUSSAu7a7GI6uCEsM96JcoXyaznorIR3VQMwk6y/xhxi72Xcp9+xX7ulRF
SPxZUTNkvJVX+leJ7eMrPQ2AHCVN51SVa2mN</vt:lpwstr>
  </property>
  <property fmtid="{D5CDD505-2E9C-101B-9397-08002B2CF9AE}" pid="5" name="_2015_ms_pID_7253432">
    <vt:lpwstr>J3R7UrAVldT68qTna4GLKkJGI+eHQRLEtNj3
Be/FzB8wuLzaQ5e7dxx5cSvHrJryLGkU7Rsn6WQbKek6K3bppo5xqpT2OzT2HNi0WplX1RE2
i6DR3Wpo7tRSlHYJMyG/1A==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1460564079</vt:lpwstr>
  </property>
</Properties>
</file>