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2" r:id="rId3"/>
    <p:sldId id="28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7" autoAdjust="0"/>
    <p:restoredTop sz="94660"/>
  </p:normalViewPr>
  <p:slideViewPr>
    <p:cSldViewPr>
      <p:cViewPr>
        <p:scale>
          <a:sx n="100" d="100"/>
          <a:sy n="100" d="100"/>
        </p:scale>
        <p:origin x="-792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#78bis	                                               </a:t>
            </a:r>
            <a:r>
              <a:rPr lang="en-GB" altLang="zh-CN" sz="2200" dirty="0" smtClean="0"/>
              <a:t>San Jose del </a:t>
            </a:r>
            <a:r>
              <a:rPr lang="en-GB" altLang="zh-CN" sz="2200" dirty="0" err="1" smtClean="0"/>
              <a:t>Cabo</a:t>
            </a:r>
            <a:r>
              <a:rPr lang="en-GB" altLang="zh-CN" sz="2200" dirty="0" smtClean="0"/>
              <a:t>, Mexico, 11th – 15th Apr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[Intel, Ericsson, Qualcomm, LG Electronics]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LBT functionality test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R4-162796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LBT functionality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TS 36.104 section 9.1 </a:t>
            </a:r>
            <a:r>
              <a:rPr lang="en-GB" dirty="0" smtClean="0"/>
              <a:t>defines the test requirement that </a:t>
            </a:r>
            <a:r>
              <a:rPr lang="en-US" dirty="0" smtClean="0"/>
              <a:t>the Base Station shall be able to assess whether the medium is busy or idle with at least [TBD%] probability, considering LBT is an important feature for DL channel access in LAA, it is necessary to define the related test for it.</a:t>
            </a:r>
          </a:p>
          <a:p>
            <a:pPr lvl="1"/>
            <a:r>
              <a:rPr lang="en-US" dirty="0" smtClean="0"/>
              <a:t>Define LBT procedure test in </a:t>
            </a:r>
            <a:r>
              <a:rPr lang="en-US" smtClean="0"/>
              <a:t>TS 36.141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43000"/>
          </a:xfrm>
        </p:spPr>
        <p:txBody>
          <a:bodyPr/>
          <a:lstStyle/>
          <a:p>
            <a:r>
              <a:rPr lang="en-US" dirty="0" smtClean="0"/>
              <a:t>Thanks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2558</TotalTime>
  <Words>94</Words>
  <Application>Microsoft Office PowerPoint</Application>
  <PresentationFormat>On-screen Show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3GPP TSG-RAN WG4 Meeting #78bis                                                San Jose del Cabo, Mexico, 11th – 15th Apr 2016</vt:lpstr>
      <vt:lpstr>LBT functionality test</vt:lpstr>
      <vt:lpstr>Thanks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364</cp:revision>
  <dcterms:created xsi:type="dcterms:W3CDTF">2016-01-12T08:39:50Z</dcterms:created>
  <dcterms:modified xsi:type="dcterms:W3CDTF">2016-04-14T17:13:12Z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AdHocReviewCycleID">
    <vt:i4>524215840</vt:i4>
  </property>
  <property fmtid="{D5CDD505-2E9C-101B-9397-08002B2CF9AE}" pid="7" name="_EmailSubject">
    <vt:lpwstr>Draft WF on demodulation performance and CSI requirements for LAA</vt:lpwstr>
  </property>
  <property fmtid="{D5CDD505-2E9C-101B-9397-08002B2CF9AE}" pid="8" name="_AuthorEmail">
    <vt:lpwstr>jaehor@qti.qualcomm.com</vt:lpwstr>
  </property>
  <property fmtid="{D5CDD505-2E9C-101B-9397-08002B2CF9AE}" pid="9" name="_AuthorEmailDisplayName">
    <vt:lpwstr>Ryu, Jaeho</vt:lpwstr>
  </property>
  <property fmtid="{D5CDD505-2E9C-101B-9397-08002B2CF9AE}" pid="10" name="_new_ms_pID_725433">
    <vt:lpwstr>o4BuFXtceD/qMSrFAG
zaiBBohAGA4ePlybYp5xbcPlVxM=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1460643515</vt:lpwstr>
  </property>
</Properties>
</file>