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6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3B53F-E68C-4C35-B535-7B05AB719693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286D9D-5387-402C-8D39-20F052A11C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4077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86D9D-5387-402C-8D39-20F052A11C4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137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286D9D-5387-402C-8D39-20F052A11C4D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6871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940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9541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9844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87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0111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732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6454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913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17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0990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9449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70455-43E7-4EDC-94F6-2A981E5836D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E60FB5-8292-4CE5-A84C-55B47404641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380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RS-SINR measurement </a:t>
            </a:r>
            <a:r>
              <a:rPr lang="en-US" altLang="ja-JP" dirty="0" smtClean="0"/>
              <a:t>tests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388" y="3886200"/>
            <a:ext cx="8847274" cy="17526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NTT DOCOMO Inc., Ericsson, […]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328" y="175525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 smtClean="0"/>
              <a:t>R4-162793</a:t>
            </a:r>
            <a:endParaRPr lang="en-US" sz="2000" b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72464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#78BIS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 JOSE DEL CABO, MEXICO, APRIL 11–15,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:</a:t>
            </a:r>
            <a:r>
              <a:rPr lang="ja-JP" alt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6.9.1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439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/>
              <a:t>In RAN4#78, we agreed that we were going to discuss the test cases to verify that UE could measure RS-SINR in </a:t>
            </a:r>
            <a:r>
              <a:rPr lang="en-US" altLang="ja-JP" dirty="0" smtClean="0"/>
              <a:t>wide bandwidth</a:t>
            </a:r>
            <a:r>
              <a:rPr lang="en-US" altLang="ja-JP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88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Agreement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483568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/>
              <a:t>UE should measure RS-SINR in wide bandwidth when WB-RSRQ is configured</a:t>
            </a:r>
            <a:r>
              <a:rPr lang="en-US" altLang="ja-JP" dirty="0" smtClean="0"/>
              <a:t>.</a:t>
            </a:r>
          </a:p>
          <a:p>
            <a:endParaRPr lang="ja-JP" altLang="en-US" dirty="0"/>
          </a:p>
          <a:p>
            <a:endParaRPr lang="ja-JP" altLang="en-US" dirty="0"/>
          </a:p>
          <a:p>
            <a:endParaRPr lang="ja-JP" altLang="en-US" dirty="0"/>
          </a:p>
          <a:p>
            <a:endParaRPr lang="ja-JP" altLang="en-US" dirty="0"/>
          </a:p>
          <a:p>
            <a:r>
              <a:rPr lang="en-US" altLang="ja-JP" dirty="0"/>
              <a:t>Measurement accuracy requirement for </a:t>
            </a:r>
            <a:r>
              <a:rPr lang="en-US" altLang="ja-JP" dirty="0" smtClean="0"/>
              <a:t>wideband </a:t>
            </a:r>
            <a:r>
              <a:rPr lang="en-US" altLang="ja-JP" dirty="0"/>
              <a:t>RS-SINR should be defined.</a:t>
            </a:r>
            <a:endParaRPr lang="ja-JP" altLang="en-US" dirty="0"/>
          </a:p>
          <a:p>
            <a:r>
              <a:rPr lang="en-US" altLang="ja-JP" dirty="0" smtClean="0"/>
              <a:t>Decide in RAN4#79 whether test </a:t>
            </a:r>
            <a:r>
              <a:rPr lang="en-US" altLang="ja-JP" dirty="0"/>
              <a:t>cases for </a:t>
            </a:r>
            <a:r>
              <a:rPr lang="en-US" altLang="ja-JP" dirty="0" smtClean="0"/>
              <a:t>narrow </a:t>
            </a:r>
            <a:r>
              <a:rPr lang="en-US" altLang="ja-JP" dirty="0"/>
              <a:t>and </a:t>
            </a:r>
            <a:r>
              <a:rPr lang="en-US" altLang="ja-JP" dirty="0" smtClean="0"/>
              <a:t>wide bandwidths </a:t>
            </a:r>
            <a:r>
              <a:rPr lang="en-US" altLang="ja-JP" dirty="0"/>
              <a:t>should be </a:t>
            </a:r>
            <a:r>
              <a:rPr lang="en-US" altLang="ja-JP" dirty="0" smtClean="0"/>
              <a:t>introduced, but the interested companies may bring CRs for test cases for </a:t>
            </a:r>
            <a:r>
              <a:rPr lang="en-US" altLang="ja-JP" smtClean="0"/>
              <a:t>wide bandwidth.</a:t>
            </a:r>
            <a:endParaRPr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5264"/>
              </p:ext>
            </p:extLst>
          </p:nvPr>
        </p:nvGraphicFramePr>
        <p:xfrm>
          <a:off x="1475656" y="2593712"/>
          <a:ext cx="6096000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370840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WB-RSRQ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Configuration</a:t>
                      </a:r>
                      <a:endParaRPr kumimoji="1" lang="ja-JP" altLang="en-US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rtl="0"/>
                      <a:r>
                        <a:rPr kumimoji="1" lang="en-US" altLang="ja-JP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Measurement bandwidth</a:t>
                      </a:r>
                      <a:endParaRPr kumimoji="1" lang="ja-JP" altLang="en-US" sz="1800" b="0" i="0" u="none" strike="noStrike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RSRQ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RS-SINR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Yes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Wide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Wide</a:t>
                      </a:r>
                      <a:endParaRPr kumimoji="1" lang="ja-JP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No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Narrow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 smtClean="0"/>
                        <a:t>Narrow</a:t>
                      </a:r>
                      <a:endParaRPr kumimoji="1" lang="ja-JP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07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127</Words>
  <Application>Microsoft Office PowerPoint</Application>
  <PresentationFormat>画面に合わせる (4:3)</PresentationFormat>
  <Paragraphs>29</Paragraphs>
  <Slides>3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PowerPoint プレゼンテーション</vt:lpstr>
      <vt:lpstr>PowerPoint プレゼンテーション</vt:lpstr>
      <vt:lpstr>PowerPoint プレゼンテーション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capturing the proposals for further studies on PUCCH test requirements</dc:title>
  <dc:creator>エヌ・ティ・ティ・ドコモ情報システム部</dc:creator>
  <cp:lastModifiedBy>5649815</cp:lastModifiedBy>
  <cp:revision>38</cp:revision>
  <dcterms:created xsi:type="dcterms:W3CDTF">2016-02-17T16:56:24Z</dcterms:created>
  <dcterms:modified xsi:type="dcterms:W3CDTF">2016-04-14T20:50:11Z</dcterms:modified>
</cp:coreProperties>
</file>