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Way forward on 4Rx PMI </a:t>
            </a:r>
            <a:r>
              <a:rPr lang="en-US" altLang="zh-CN" dirty="0" smtClean="0"/>
              <a:t>with multiple </a:t>
            </a:r>
            <a:r>
              <a:rPr lang="en-US" altLang="zh-CN" dirty="0" smtClean="0"/>
              <a:t>layers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smtClean="0"/>
              <a:t>                                                      </a:t>
            </a:r>
            <a:r>
              <a:rPr lang="en-GB" altLang="zh-CN" b="1" smtClean="0"/>
              <a:t>R4-162771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3-4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agreements</a:t>
            </a:r>
            <a:r>
              <a:rPr lang="en-US" dirty="0"/>
              <a:t> </a:t>
            </a:r>
            <a:r>
              <a:rPr lang="en-US" dirty="0" smtClean="0"/>
              <a:t>in the </a:t>
            </a:r>
            <a:r>
              <a:rPr lang="en-US" dirty="0" err="1" smtClean="0"/>
              <a:t>adhoc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306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7704856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Evaluation for PMI test for 3 Layers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080763"/>
              </p:ext>
            </p:extLst>
          </p:nvPr>
        </p:nvGraphicFramePr>
        <p:xfrm>
          <a:off x="395536" y="764705"/>
          <a:ext cx="3744417" cy="52674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6934"/>
                <a:gridCol w="1043714"/>
                <a:gridCol w="1043714"/>
                <a:gridCol w="960055"/>
              </a:tblGrid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Parameter</a:t>
                      </a:r>
                      <a:endParaRPr lang="en-US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Unit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1</a:t>
                      </a:r>
                      <a:endParaRPr lang="en-US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Bandwidth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MHz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Transmission mode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872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Uplink downlink configuration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872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Special </a:t>
                      </a:r>
                      <a:r>
                        <a:rPr lang="en-GB" sz="900" dirty="0" err="1">
                          <a:effectLst/>
                        </a:rPr>
                        <a:t>subframe</a:t>
                      </a:r>
                      <a:r>
                        <a:rPr lang="en-GB" sz="900" dirty="0">
                          <a:effectLst/>
                        </a:rPr>
                        <a:t> configuration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Propagation channel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EVA5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Precoding granularity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PRB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8 x </a:t>
                      </a:r>
                      <a:r>
                        <a:rPr lang="en-GB" sz="900" dirty="0" smtClean="0">
                          <a:effectLst/>
                        </a:rPr>
                        <a:t>4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8727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Cell-specific reference signals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ports 0,1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328090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 reference signals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Antenna ports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15,…,22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Beamforming model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Annex B.4.3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417183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periodicity and subframe offset</a:t>
                      </a:r>
                      <a:endParaRPr lang="en-US" sz="900">
                        <a:effectLst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/ ∆</a:t>
                      </a:r>
                      <a:r>
                        <a:rPr lang="en-GB" sz="900" baseline="-25000">
                          <a:effectLst/>
                        </a:rPr>
                        <a:t>CSI-RS</a:t>
                      </a:r>
                      <a:r>
                        <a:rPr lang="en-GB" sz="900">
                          <a:effectLst/>
                        </a:rPr>
                        <a:t> 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5/ 4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7812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CSI-RS reference signal configuration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437454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CodeBookSubsetRestriction bitmap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6007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Downlink power allocation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60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Arial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60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Pc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dB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-6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600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sym typeface="Symbol"/>
                        </a:rPr>
                        <a:t>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-3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21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>
                        <a:effectLst/>
                        <a:latin typeface="Arial"/>
                        <a:ea typeface="?? ??"/>
                        <a:cs typeface="v5.0.0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dB[</a:t>
                      </a:r>
                      <a:r>
                        <a:rPr lang="en-GB" sz="900" dirty="0" err="1">
                          <a:effectLst/>
                        </a:rPr>
                        <a:t>mW</a:t>
                      </a:r>
                      <a:r>
                        <a:rPr lang="en-GB" sz="900" dirty="0">
                          <a:effectLst/>
                        </a:rPr>
                        <a:t>/15kHz]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-98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mode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PUSCH 3-1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Reporting interval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ms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 PMI delay (Note 2)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ms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139061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OCNG Pattern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OP.1 TDD</a:t>
                      </a:r>
                      <a:endParaRPr lang="en-US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7812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Max number of HARQ transmissions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78122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Redundancy version coding sequence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{0,1,2,3}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  <a:tr h="212125"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chemeClr val="tx1"/>
                          </a:solidFill>
                          <a:effectLst/>
                        </a:rPr>
                        <a:t>ACK/NACK feedback mode</a:t>
                      </a:r>
                      <a:endParaRPr lang="en-US" sz="90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</a:rPr>
                        <a:t>Multiplexing</a:t>
                      </a:r>
                      <a:endParaRPr lang="en-US" sz="900" dirty="0">
                        <a:solidFill>
                          <a:schemeClr val="tx1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340" marR="44340" marT="0" marB="0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8615577"/>
              </p:ext>
            </p:extLst>
          </p:nvPr>
        </p:nvGraphicFramePr>
        <p:xfrm>
          <a:off x="4572000" y="1412776"/>
          <a:ext cx="4032447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2520279"/>
              </a:tblGrid>
              <a:tr h="151904">
                <a:tc>
                  <a:txBody>
                    <a:bodyPr/>
                    <a:lstStyle/>
                    <a:p>
                      <a:r>
                        <a:rPr lang="en-US" dirty="0" smtClean="0"/>
                        <a:t>Variable Parameters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51904">
                <a:tc>
                  <a:txBody>
                    <a:bodyPr/>
                    <a:lstStyle/>
                    <a:p>
                      <a:r>
                        <a:rPr lang="en-US" dirty="0" smtClean="0"/>
                        <a:t>SNR 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TBD</a:t>
                      </a:r>
                      <a:endParaRPr lang="en-US" dirty="0"/>
                    </a:p>
                  </a:txBody>
                  <a:tcPr/>
                </a:tc>
              </a:tr>
              <a:tr h="151904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Antenna Correlation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Medium Correlation A with </a:t>
                      </a:r>
                      <a:r>
                        <a:rPr lang="en-US" dirty="0" err="1" smtClean="0"/>
                        <a:t>crosspolarized</a:t>
                      </a:r>
                      <a:r>
                        <a:rPr lang="en-US" dirty="0" smtClean="0"/>
                        <a:t> antennas 8x4</a:t>
                      </a:r>
                    </a:p>
                  </a:txBody>
                  <a:tcPr/>
                </a:tc>
              </a:tr>
              <a:tr h="30380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Medium Correlation A with ULA</a:t>
                      </a:r>
                      <a:r>
                        <a:rPr lang="en-US" baseline="0" dirty="0" smtClean="0"/>
                        <a:t> 8x4</a:t>
                      </a:r>
                      <a:endParaRPr lang="en-US" dirty="0" smtClean="0"/>
                    </a:p>
                  </a:txBody>
                  <a:tcPr/>
                </a:tc>
              </a:tr>
              <a:tr h="536024">
                <a:tc rowSpan="2">
                  <a:txBody>
                    <a:bodyPr/>
                    <a:lstStyle/>
                    <a:p>
                      <a:r>
                        <a:rPr lang="en-US" dirty="0" smtClean="0"/>
                        <a:t>Measurement 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Follow CQI for</a:t>
                      </a:r>
                      <a:r>
                        <a:rPr lang="en-US" baseline="0" dirty="0" smtClean="0"/>
                        <a:t> follow PMI and random PMI</a:t>
                      </a:r>
                      <a:endParaRPr lang="en-US" dirty="0" smtClean="0"/>
                    </a:p>
                  </a:txBody>
                  <a:tcPr/>
                </a:tc>
              </a:tr>
              <a:tr h="303808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Follow CQI for follow PMI </a:t>
                      </a:r>
                      <a:r>
                        <a:rPr lang="en-US" baseline="0" dirty="0" smtClean="0"/>
                        <a:t> and </a:t>
                      </a:r>
                      <a:r>
                        <a:rPr lang="en-US" dirty="0" smtClean="0"/>
                        <a:t/>
                      </a:r>
                      <a:br>
                        <a:rPr lang="en-US" dirty="0" smtClean="0"/>
                      </a:br>
                      <a:r>
                        <a:rPr lang="en-US" dirty="0" smtClean="0"/>
                        <a:t>Fixed MCS for random PMI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3850972"/>
              </p:ext>
            </p:extLst>
          </p:nvPr>
        </p:nvGraphicFramePr>
        <p:xfrm>
          <a:off x="1547664" y="3861048"/>
          <a:ext cx="180975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Ekvation" r:id="rId3" imgW="215619" imgH="215619" progId="Equation.3">
                  <p:embed/>
                </p:oleObj>
              </mc:Choice>
              <mc:Fallback>
                <p:oleObj name="Ekvation" r:id="rId3" imgW="215619" imgH="215619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3861048"/>
                        <a:ext cx="180975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066987"/>
              </p:ext>
            </p:extLst>
          </p:nvPr>
        </p:nvGraphicFramePr>
        <p:xfrm>
          <a:off x="1547664" y="4005511"/>
          <a:ext cx="171450" cy="180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7" name="Ekvation" r:id="rId5" imgW="203024" imgH="215713" progId="Equation.3">
                  <p:embed/>
                </p:oleObj>
              </mc:Choice>
              <mc:Fallback>
                <p:oleObj name="Ekvation" r:id="rId5" imgW="203024" imgH="215713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4005511"/>
                        <a:ext cx="171450" cy="180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5271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3 Layers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Study PMI 3 Layers </a:t>
            </a:r>
            <a:endParaRPr lang="en-US" dirty="0"/>
          </a:p>
          <a:p>
            <a:r>
              <a:rPr lang="en-US" dirty="0" smtClean="0"/>
              <a:t>Based on the options on previous slide evaluate the test and propose 3 Layer PMI test</a:t>
            </a:r>
          </a:p>
          <a:p>
            <a:r>
              <a:rPr lang="en-US" dirty="0" smtClean="0"/>
              <a:t>The TBDs to be agreed by email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85069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223</Words>
  <Application>Microsoft Office PowerPoint</Application>
  <PresentationFormat>On-screen Show (4:3)</PresentationFormat>
  <Paragraphs>98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主题</vt:lpstr>
      <vt:lpstr>Ekvation</vt:lpstr>
      <vt:lpstr>Way forward on 4Rx PMI with multiple layers</vt:lpstr>
      <vt:lpstr>Background 3-4 Layers</vt:lpstr>
      <vt:lpstr>Evaluation for PMI test for 3 Layers </vt:lpstr>
      <vt:lpstr>Way Forward 3 Layers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channel model for scenario 1</dc:title>
  <dc:creator>Huawei</dc:creator>
  <cp:lastModifiedBy>Torgny Palenius</cp:lastModifiedBy>
  <cp:revision>87</cp:revision>
  <dcterms:created xsi:type="dcterms:W3CDTF">2016-04-07T06:35:55Z</dcterms:created>
  <dcterms:modified xsi:type="dcterms:W3CDTF">2016-04-15T03:56:36Z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1460419757</vt:lpwstr>
  </property>
  <property fmtid="{D5CDD505-2E9C-101B-9397-08002B2CF9AE}" pid="6" name="_2015_ms_pID_725343">
    <vt:lpwstr>(3)lxCKmp62m2KJlbLRo0tTkTz18kF1xK4mdJpKrYDRwx+BT+L3Qa2QUji6w7wr9VFuTXrepra2
7PJ03m5/cOCketSjbyba35cVVSlliEdezZF3Geeitiyudv/6CXHWvHYzW8tMHPiktmM0K+JW
lXFXKvmTtegF74vRmTSNHG2VNY7A8ZDkMp0SE29xCS8gv08gnyWn2d0BMqWNTpnpU9xlhjas
BwsOV4SVB4OUz5RUjQ</vt:lpwstr>
  </property>
  <property fmtid="{D5CDD505-2E9C-101B-9397-08002B2CF9AE}" pid="7" name="_2015_ms_pID_7253431">
    <vt:lpwstr>xxWN0cV9Z7YZUgiZx4p02UD6lSK7HrQGGyXtI+bH6pG/NPHOgeDJu/
dBqpKR92lX9BS3+kmKMo+agJg2KyOv/OM9Og742Cwv4CMCApMHcNGHGR/r9i975I0sELWAmJ
ywbtAZg/LIt3fSDOXYilmlbI6diDpwybwxEZEQQIYrpECEySTG7JY9jaD8Eo4bv4pPcaCCOS
eQOhbg/sIDwwDkgo0Ds5Llu7KlaXtNDTqaJF</vt:lpwstr>
  </property>
  <property fmtid="{D5CDD505-2E9C-101B-9397-08002B2CF9AE}" pid="8" name="_2015_ms_pID_7253432">
    <vt:lpwstr>QOw+JEZNWbvAXbCaAQ1M4/Y=</vt:lpwstr>
  </property>
</Properties>
</file>