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on 4Rx PMI </a:t>
            </a:r>
            <a:r>
              <a:rPr lang="en-US" altLang="zh-CN" dirty="0" smtClean="0"/>
              <a:t>with </a:t>
            </a:r>
            <a:br>
              <a:rPr lang="en-US" altLang="zh-CN" dirty="0" smtClean="0"/>
            </a:br>
            <a:r>
              <a:rPr lang="en-US" altLang="zh-CN" dirty="0" smtClean="0"/>
              <a:t>1 </a:t>
            </a:r>
            <a:r>
              <a:rPr lang="en-US" altLang="zh-CN" dirty="0" smtClean="0"/>
              <a:t>Layer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</a:t>
            </a:r>
            <a:r>
              <a:rPr lang="en-GB" altLang="zh-CN" b="1" smtClean="0"/>
              <a:t>                                                      </a:t>
            </a:r>
            <a:r>
              <a:rPr lang="en-GB" altLang="zh-CN" b="1" smtClean="0"/>
              <a:t>R4-162770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Rank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Agreements</a:t>
            </a:r>
            <a:endParaRPr lang="en-US" dirty="0"/>
          </a:p>
          <a:p>
            <a:pPr lvl="1"/>
            <a:r>
              <a:rPr lang="en-GB" b="1" dirty="0"/>
              <a:t>Agree to have rank 1 </a:t>
            </a:r>
            <a:r>
              <a:rPr lang="en-US" dirty="0"/>
              <a:t>TDD 8x4 PMI tests</a:t>
            </a:r>
          </a:p>
        </p:txBody>
      </p:sp>
    </p:spTree>
    <p:extLst>
      <p:ext uri="{BB962C8B-B14F-4D97-AF65-F5344CB8AC3E}">
        <p14:creationId xmlns:p14="http://schemas.microsoft.com/office/powerpoint/2010/main" val="3791546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>
            <a:normAutofit/>
          </a:bodyPr>
          <a:lstStyle/>
          <a:p>
            <a:r>
              <a:rPr lang="en-US" dirty="0" smtClean="0"/>
              <a:t>Assumptions PMI Rank 1 CRS (TDD)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789772"/>
              </p:ext>
            </p:extLst>
          </p:nvPr>
        </p:nvGraphicFramePr>
        <p:xfrm>
          <a:off x="4932040" y="764704"/>
          <a:ext cx="3672409" cy="59593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531"/>
                <a:gridCol w="1023643"/>
                <a:gridCol w="1023643"/>
                <a:gridCol w="941592"/>
              </a:tblGrid>
              <a:tr h="10786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Unit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1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0786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Bandwidth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0786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Transmission mode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573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Uplink downlink configuration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573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Special </a:t>
                      </a:r>
                      <a:r>
                        <a:rPr lang="en-GB" sz="900" dirty="0" err="1">
                          <a:effectLst/>
                        </a:rPr>
                        <a:t>subframe</a:t>
                      </a:r>
                      <a:r>
                        <a:rPr lang="en-GB" sz="900" dirty="0">
                          <a:effectLst/>
                        </a:rPr>
                        <a:t> configuration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0786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Propagation channel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EVA5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0786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Precoding granularity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PRB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0786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8 x </a:t>
                      </a:r>
                      <a:r>
                        <a:rPr lang="en-GB" sz="900" dirty="0" smtClean="0">
                          <a:effectLst/>
                        </a:rPr>
                        <a:t>4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573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Correlation </a:t>
                      </a:r>
                      <a:r>
                        <a:rPr lang="en-GB" sz="900" dirty="0" err="1">
                          <a:effectLst/>
                        </a:rPr>
                        <a:t>modeling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High, Cross polarized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573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Cell-specific reference signals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ports 0,1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32360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 reference signals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ports</a:t>
                      </a:r>
                      <a:endParaRPr lang="en-US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15,…,22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0786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Beamforming model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Annex B.4.3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32360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CSI-RS periodicity and subframe offset</a:t>
                      </a:r>
                      <a:endParaRPr lang="en-US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CSI-RS</a:t>
                      </a:r>
                      <a:r>
                        <a:rPr lang="en-GB" sz="900">
                          <a:effectLst/>
                        </a:rPr>
                        <a:t> / ∆</a:t>
                      </a:r>
                      <a:r>
                        <a:rPr lang="en-GB" sz="900" baseline="-25000">
                          <a:effectLst/>
                        </a:rPr>
                        <a:t>CSI-RS</a:t>
                      </a:r>
                      <a:r>
                        <a:rPr lang="en-GB" sz="900">
                          <a:effectLst/>
                        </a:rPr>
                        <a:t> 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5/ 4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573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CSI-RS reference signal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43147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CodeBookSubsetRestriction bitmap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0x0000 0000 001F FFE0 0000 0000 FFFF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57887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 Downlink power allocation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dB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57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dB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57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Pc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-6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57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sym typeface="Symbol"/>
                        </a:rPr>
                        <a:t>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dB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-3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0922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dB[</a:t>
                      </a:r>
                      <a:r>
                        <a:rPr lang="en-GB" sz="900" dirty="0" err="1">
                          <a:effectLst/>
                        </a:rPr>
                        <a:t>mW</a:t>
                      </a:r>
                      <a:r>
                        <a:rPr lang="en-GB" sz="900" dirty="0">
                          <a:effectLst/>
                        </a:rPr>
                        <a:t>/15kHz]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0786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Reporting mode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PUSCH 3-1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0786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Reporting interval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0786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 PMI delay (Note 2)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ms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48950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Measurement channel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 smtClean="0">
                          <a:solidFill>
                            <a:srgbClr val="FF0000"/>
                          </a:solidFill>
                          <a:effectLst/>
                        </a:rPr>
                        <a:t>R.45 </a:t>
                      </a:r>
                      <a:r>
                        <a:rPr lang="en-GB" sz="1050" b="1" dirty="0">
                          <a:solidFill>
                            <a:srgbClr val="FF0000"/>
                          </a:solidFill>
                          <a:effectLst/>
                        </a:rPr>
                        <a:t>TDD </a:t>
                      </a:r>
                      <a:r>
                        <a:rPr lang="en-GB" sz="1050" b="1" dirty="0" smtClean="0">
                          <a:solidFill>
                            <a:srgbClr val="FF0000"/>
                          </a:solidFill>
                          <a:effectLst/>
                        </a:rPr>
                        <a:t/>
                      </a:r>
                      <a:br>
                        <a:rPr lang="en-GB" sz="1050" b="1" dirty="0" smtClean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GB" sz="1050" b="1" dirty="0" smtClean="0">
                          <a:solidFill>
                            <a:srgbClr val="FF0000"/>
                          </a:solidFill>
                          <a:effectLst/>
                        </a:rPr>
                        <a:t>(MCS 12)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and MCS 19</a:t>
                      </a:r>
                      <a:endParaRPr lang="en-US" sz="105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0786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OCNG Pattern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OP.1 TDD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573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Max number of HARQ transmissions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4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573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Redundancy version coding sequence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{0,1,2,3</a:t>
                      </a:r>
                      <a:r>
                        <a:rPr lang="en-GB" sz="900" dirty="0" smtClean="0">
                          <a:solidFill>
                            <a:srgbClr val="FF0000"/>
                          </a:solidFill>
                          <a:effectLst/>
                        </a:rPr>
                        <a:t>}/{0,0,1,2}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0922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ACK/NACK feedback mode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Multiplexing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</a:tbl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460023"/>
              </p:ext>
            </p:extLst>
          </p:nvPr>
        </p:nvGraphicFramePr>
        <p:xfrm>
          <a:off x="6012160" y="4077072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4077072"/>
                        <a:ext cx="1809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297263"/>
              </p:ext>
            </p:extLst>
          </p:nvPr>
        </p:nvGraphicFramePr>
        <p:xfrm>
          <a:off x="6012160" y="4221088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4221088"/>
                        <a:ext cx="17145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5581" y="1241326"/>
            <a:ext cx="352839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Based on 9.4.1.3.2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6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Evaluate rank 1 test for fixed reference channel MCS 12 and MCS 19  based on the simulation assumptions</a:t>
            </a:r>
          </a:p>
          <a:p>
            <a:r>
              <a:rPr lang="en-US" dirty="0" smtClean="0"/>
              <a:t>Contribute with the throughputs at random PMI and follow PMI and ratio of throughputs </a:t>
            </a:r>
            <a:r>
              <a:rPr lang="en-US" dirty="0" smtClean="0">
                <a:latin typeface="Symbol" panose="05050102010706020507" pitchFamily="18" charset="2"/>
              </a:rPr>
              <a:t>g</a:t>
            </a:r>
            <a:r>
              <a:rPr lang="en-US" dirty="0" smtClean="0"/>
              <a:t> for the SNR </a:t>
            </a:r>
          </a:p>
          <a:p>
            <a:r>
              <a:rPr lang="en-US" dirty="0" smtClean="0"/>
              <a:t>Contribute with </a:t>
            </a:r>
            <a:r>
              <a:rPr lang="en-US" dirty="0" smtClean="0">
                <a:latin typeface="Symbol" panose="05050102010706020507" pitchFamily="18" charset="2"/>
              </a:rPr>
              <a:t>g,</a:t>
            </a:r>
            <a:r>
              <a:rPr lang="en-US" dirty="0" smtClean="0"/>
              <a:t> for the SNR when the throughput of the follow PMI simulation is 70% of the max throughput, as the alignment value.</a:t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85509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</TotalTime>
  <Words>247</Words>
  <Application>Microsoft Office PowerPoint</Application>
  <PresentationFormat>On-screen Show (4:3)</PresentationFormat>
  <Paragraphs>98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主题</vt:lpstr>
      <vt:lpstr>Ekvation</vt:lpstr>
      <vt:lpstr>Way forward on 4Rx PMI with  1 Layer</vt:lpstr>
      <vt:lpstr>Background Rank 1</vt:lpstr>
      <vt:lpstr>Assumptions PMI Rank 1 CRS (TDD)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model for scenario 1</dc:title>
  <dc:creator>Huawei</dc:creator>
  <cp:lastModifiedBy>Torgny Palenius</cp:lastModifiedBy>
  <cp:revision>87</cp:revision>
  <dcterms:created xsi:type="dcterms:W3CDTF">2016-04-07T06:35:55Z</dcterms:created>
  <dcterms:modified xsi:type="dcterms:W3CDTF">2016-04-15T03:54:33Z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1460419757</vt:lpwstr>
  </property>
  <property fmtid="{D5CDD505-2E9C-101B-9397-08002B2CF9AE}" pid="6" name="_2015_ms_pID_725343">
    <vt:lpwstr>(3)lxCKmp62m2KJlbLRo0tTkTz18kF1xK4mdJpKrYDRwx+BT+L3Qa2QUji6w7wr9VFuTXrepra2
7PJ03m5/cOCketSjbyba35cVVSlliEdezZF3Geeitiyudv/6CXHWvHYzW8tMHPiktmM0K+JW
lXFXKvmTtegF74vRmTSNHG2VNY7A8ZDkMp0SE29xCS8gv08gnyWn2d0BMqWNTpnpU9xlhjas
BwsOV4SVB4OUz5RUjQ</vt:lpwstr>
  </property>
  <property fmtid="{D5CDD505-2E9C-101B-9397-08002B2CF9AE}" pid="7" name="_2015_ms_pID_7253431">
    <vt:lpwstr>xxWN0cV9Z7YZUgiZx4p02UD6lSK7HrQGGyXtI+bH6pG/NPHOgeDJu/
dBqpKR92lX9BS3+kmKMo+agJg2KyOv/OM9Og742Cwv4CMCApMHcNGHGR/r9i975I0sELWAmJ
ywbtAZg/LIt3fSDOXYilmlbI6diDpwybwxEZEQQIYrpECEySTG7JY9jaD8Eo4bv4pPcaCCOS
eQOhbg/sIDwwDkgo0Ds5Llu7KlaXtNDTqaJF</vt:lpwstr>
  </property>
  <property fmtid="{D5CDD505-2E9C-101B-9397-08002B2CF9AE}" pid="8" name="_2015_ms_pID_7253432">
    <vt:lpwstr>QOw+JEZNWbvAXbCaAQ1M4/Y=</vt:lpwstr>
  </property>
</Properties>
</file>