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9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en-US" sz="4000" dirty="0"/>
              <a:t>WF on BS </a:t>
            </a:r>
            <a:r>
              <a:rPr lang="en-US" sz="4000" dirty="0" err="1"/>
              <a:t>demod</a:t>
            </a:r>
            <a:r>
              <a:rPr lang="en-US" sz="4000" dirty="0"/>
              <a:t> performance for new PUCCH formats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ea typeface="MS PGothic" pitchFamily="34" charset="-128"/>
              </a:rPr>
              <a:t>R4-162484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#</a:t>
            </a:r>
            <a:r>
              <a:rPr lang="en-US" altLang="zh-CN" b="1" dirty="0" smtClean="0">
                <a:solidFill>
                  <a:srgbClr val="000000"/>
                </a:solidFill>
                <a:ea typeface="SimSun" pitchFamily="2" charset="-122"/>
              </a:rPr>
              <a:t>78bis</a:t>
            </a:r>
            <a:endParaRPr lang="en-US" altLang="zh-CN" b="1" dirty="0" smtClean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San Jose del Cabo, </a:t>
            </a:r>
            <a:r>
              <a:rPr lang="es-ES" altLang="zh-CN" b="1" dirty="0" err="1">
                <a:solidFill>
                  <a:srgbClr val="000000"/>
                </a:solidFill>
                <a:ea typeface="SimSun" pitchFamily="2" charset="-122"/>
              </a:rPr>
              <a:t>Mexico</a:t>
            </a: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, </a:t>
            </a:r>
            <a:r>
              <a:rPr lang="es-ES" altLang="zh-CN" b="1" dirty="0" err="1">
                <a:solidFill>
                  <a:srgbClr val="000000"/>
                </a:solidFill>
                <a:ea typeface="SimSun" pitchFamily="2" charset="-122"/>
              </a:rPr>
              <a:t>April</a:t>
            </a:r>
            <a:r>
              <a:rPr lang="es-ES" altLang="zh-CN" b="1" dirty="0">
                <a:solidFill>
                  <a:srgbClr val="000000"/>
                </a:solidFill>
                <a:ea typeface="SimSun" pitchFamily="2" charset="-122"/>
              </a:rPr>
              <a:t> 11 – 15, </a:t>
            </a:r>
            <a:r>
              <a:rPr lang="es-ES" altLang="zh-CN" b="1" dirty="0" smtClean="0">
                <a:solidFill>
                  <a:srgbClr val="000000"/>
                </a:solidFill>
                <a:ea typeface="SimSun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Item: 6.11.3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223"/>
            <a:ext cx="10515600" cy="460574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dirty="0" smtClean="0"/>
              <a:t>Use SNR </a:t>
            </a:r>
            <a:r>
              <a:rPr lang="en-US" altLang="zh-CN" dirty="0"/>
              <a:t>to achieve 1% </a:t>
            </a:r>
            <a:r>
              <a:rPr lang="en-US" altLang="zh-CN" dirty="0" smtClean="0"/>
              <a:t>BLER </a:t>
            </a:r>
            <a:r>
              <a:rPr lang="en-US" altLang="zh-CN" dirty="0"/>
              <a:t>as the performance metric for the BS </a:t>
            </a:r>
            <a:r>
              <a:rPr lang="en-US" altLang="zh-CN" dirty="0" err="1"/>
              <a:t>demod</a:t>
            </a:r>
            <a:r>
              <a:rPr lang="en-US" altLang="zh-CN" dirty="0"/>
              <a:t> requirements for new PUCCH formats.</a:t>
            </a:r>
          </a:p>
          <a:p>
            <a:pPr hangingPunct="0"/>
            <a:r>
              <a:rPr lang="en-US" altLang="zh-CN" dirty="0" smtClean="0"/>
              <a:t>BS </a:t>
            </a:r>
            <a:r>
              <a:rPr lang="en-US" altLang="zh-CN" dirty="0" err="1"/>
              <a:t>demod</a:t>
            </a:r>
            <a:r>
              <a:rPr lang="en-US" altLang="zh-CN" dirty="0"/>
              <a:t> requirements are only defined for PF4 in Rel-13.</a:t>
            </a:r>
          </a:p>
          <a:p>
            <a:pPr hangingPunct="0"/>
            <a:r>
              <a:rPr lang="en-US" altLang="zh-CN" dirty="0" smtClean="0"/>
              <a:t>RAN4 </a:t>
            </a:r>
            <a:r>
              <a:rPr lang="en-US" altLang="zh-CN" dirty="0"/>
              <a:t>should decide in RAN4#78bis whether to define BS </a:t>
            </a:r>
            <a:r>
              <a:rPr lang="en-US" altLang="zh-CN" dirty="0" err="1"/>
              <a:t>demod</a:t>
            </a:r>
            <a:r>
              <a:rPr lang="en-US" altLang="zh-CN" dirty="0"/>
              <a:t> requirements for 128bits in Rel-13.</a:t>
            </a:r>
          </a:p>
          <a:p>
            <a:pPr marL="228600" lvl="1" hangingPunct="0">
              <a:spcBef>
                <a:spcPts val="1000"/>
              </a:spcBef>
            </a:pPr>
            <a:r>
              <a:rPr lang="nb-NO" altLang="zh-CN" sz="2800" dirty="0" smtClean="0"/>
              <a:t>Assumptions for the performance tests are in the next slide.</a:t>
            </a:r>
          </a:p>
          <a:p>
            <a:pPr marL="228600" lvl="1" hangingPunct="0">
              <a:spcBef>
                <a:spcPts val="1000"/>
              </a:spcBef>
            </a:pPr>
            <a:r>
              <a:rPr lang="nb-NO" altLang="zh-CN" sz="2800" dirty="0" smtClean="0"/>
              <a:t>Interested companies are encouraged to provide simulation results with implementation margins for </a:t>
            </a:r>
            <a:r>
              <a:rPr lang="nb-NO" altLang="zh-CN" sz="2800" smtClean="0"/>
              <a:t>RAN4#79.</a:t>
            </a:r>
            <a:endParaRPr lang="nb-NO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7548"/>
            <a:ext cx="10515600" cy="1325563"/>
          </a:xfrm>
        </p:spPr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952255"/>
              </p:ext>
            </p:extLst>
          </p:nvPr>
        </p:nvGraphicFramePr>
        <p:xfrm>
          <a:off x="1300767" y="1163548"/>
          <a:ext cx="8886422" cy="5043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4411"/>
                <a:gridCol w="6272011"/>
              </a:tblGrid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</a:rPr>
                        <a:t>Codeword</a:t>
                      </a:r>
                      <a:r>
                        <a:rPr lang="en-US" sz="1200" dirty="0">
                          <a:effectLst/>
                        </a:rPr>
                        <a:t> selection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Random selection for both HARQ-ACK and P-CSI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45111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Codebooks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[Semi-static (codebooksizeDetermination-r13=1)]</a:t>
                      </a: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ACK repetitions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Disabled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56954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Propagation conditions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EPA5, EVA70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Propagation channel definitions to be reused from 36.104.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Cyclic Prefix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Normal CP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Channel BWs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10, 15, 20MHz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72099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Carrier definition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Carrier frequency: 2.0 GHz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PUCCH on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(single PUCCH group)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 defTabSz="914400" rtl="0" eaLnBrk="1" fontAlgn="auto" latinLnBrk="0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PRBs for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PF 4: 1 PRB for 24 and 48bits, 2PRB</a:t>
                      </a:r>
                      <a:r>
                        <a:rPr lang="en-US" sz="12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128bit</a:t>
                      </a:r>
                      <a:endParaRPr lang="zh-CN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PUCCH multiplexing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 UE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11828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Antenna’s configuration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UE: 1Tx </a:t>
                      </a:r>
                      <a:endParaRPr lang="zh-CN" sz="1200" dirty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BS: 2Rx, </a:t>
                      </a:r>
                      <a:r>
                        <a:rPr lang="en-GB" sz="1200" dirty="0" smtClean="0">
                          <a:effectLst/>
                        </a:rPr>
                        <a:t>4Rx, 8Rx</a:t>
                      </a:r>
                      <a:endParaRPr lang="zh-CN" sz="1200" dirty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dirty="0">
                          <a:effectLst/>
                        </a:rPr>
                        <a:t>correlation between branches is </a:t>
                      </a:r>
                      <a:r>
                        <a:rPr lang="en-GB" sz="1200" dirty="0" smtClean="0">
                          <a:effectLst/>
                        </a:rPr>
                        <a:t>0</a:t>
                      </a:r>
                      <a:endParaRPr lang="zh-CN" sz="1200" dirty="0" smtClean="0">
                        <a:effectLst/>
                      </a:endParaRPr>
                    </a:p>
                    <a:p>
                      <a:pPr marL="0" lvl="0" indent="0" fontAlgn="auto" hangingPunct="1"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dirty="0" smtClean="0">
                          <a:effectLst/>
                        </a:rPr>
                        <a:t>no power imbalance between branches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Timing estimation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Perfect timing estimation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26537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Frequency hopping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At slot boundary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/>
                </a:tc>
              </a:tr>
              <a:tr h="12406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pl-PL" sz="1200" smtClean="0">
                          <a:effectLst/>
                        </a:rPr>
                        <a:t>Power </a:t>
                      </a:r>
                      <a:r>
                        <a:rPr lang="pl-PL" sz="1200" dirty="0">
                          <a:effectLst/>
                        </a:rPr>
                        <a:t>control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Off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8402" marR="78402" marT="39201" marB="39201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14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</TotalTime>
  <Words>224</Words>
  <Application>Microsoft Office PowerPoint</Application>
  <PresentationFormat>Widescreen</PresentationFormat>
  <Paragraphs>43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MS PGothic</vt:lpstr>
      <vt:lpstr>宋体</vt:lpstr>
      <vt:lpstr>宋体</vt:lpstr>
      <vt:lpstr>Arial</vt:lpstr>
      <vt:lpstr>Calibri</vt:lpstr>
      <vt:lpstr>Calibri Light</vt:lpstr>
      <vt:lpstr>Symbol</vt:lpstr>
      <vt:lpstr>Times New Roman</vt:lpstr>
      <vt:lpstr>Office Theme</vt:lpstr>
      <vt:lpstr>Default Design</vt:lpstr>
      <vt:lpstr>WF on BS demod performance for new PUCCH formats</vt:lpstr>
      <vt:lpstr>Proposals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Zhang, Li 7. (Nokia - CN/Beijing)</cp:lastModifiedBy>
  <cp:revision>42</cp:revision>
  <dcterms:created xsi:type="dcterms:W3CDTF">2016-01-20T17:53:10Z</dcterms:created>
  <dcterms:modified xsi:type="dcterms:W3CDTF">2016-04-01T09:27:09Z</dcterms:modified>
</cp:coreProperties>
</file>