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-8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2/19/2016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1558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#78				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R4-161488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pPr>
              <a:tabLst>
                <a:tab pos="4590574" algn="r"/>
              </a:tabLst>
            </a:pP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February 15</a:t>
            </a:r>
            <a:r>
              <a:rPr lang="en-US" sz="135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‒ 19</a:t>
            </a:r>
            <a:r>
              <a:rPr lang="en-US" sz="1350" b="1" baseline="300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2016</a:t>
            </a:r>
            <a:endParaRPr lang="en-US" sz="825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St. Julian’s, Malta</a:t>
            </a:r>
            <a:endParaRPr lang="en-US" sz="825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Band 41 HPUE Way Forward</a:t>
            </a: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Incorporated, Sprint, China Telecom, China Unicom, CMCC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US" dirty="0"/>
              <a:t>In parallel for the next meeting, companies are requested to</a:t>
            </a:r>
          </a:p>
          <a:p>
            <a:pPr lvl="1" hangingPunct="0"/>
            <a:r>
              <a:rPr lang="en-US" dirty="0"/>
              <a:t>Adopt 1 dB ACLR tightening as one option as the basis for continuing work into the next meeting on MPR/A-MPR determination.</a:t>
            </a:r>
          </a:p>
          <a:p>
            <a:pPr lvl="1" hangingPunct="0"/>
            <a:r>
              <a:rPr lang="en-US" dirty="0"/>
              <a:t>Companies to provide system coexistence simulation results based on expanded cell in aggressor network vs. conventional cell size in victim network.  China Telecom to provide specific simulation parameters by </a:t>
            </a:r>
            <a:r>
              <a:rPr lang="en-US" dirty="0" smtClean="0"/>
              <a:t>03/15/16.  </a:t>
            </a:r>
            <a:endParaRPr lang="en-US" dirty="0" smtClean="0"/>
          </a:p>
          <a:p>
            <a:pPr lvl="1" hangingPunct="0"/>
            <a:r>
              <a:rPr lang="en-US" dirty="0" smtClean="0"/>
              <a:t>Companies </a:t>
            </a:r>
            <a:r>
              <a:rPr lang="en-US" dirty="0" smtClean="0"/>
              <a:t>are </a:t>
            </a:r>
            <a:r>
              <a:rPr lang="en-US" dirty="0" smtClean="0"/>
              <a:t>encouraged </a:t>
            </a:r>
            <a:r>
              <a:rPr lang="en-US" dirty="0" smtClean="0"/>
              <a:t>to provide simulation results with more aggressive power control parameters for information.</a:t>
            </a:r>
            <a:endParaRPr lang="en-US" dirty="0"/>
          </a:p>
          <a:p>
            <a:pPr lvl="1" hangingPunct="0"/>
            <a:r>
              <a:rPr lang="en-US" dirty="0"/>
              <a:t>Companies to evaluate the impact of HPUE to CA with specific examples of </a:t>
            </a:r>
            <a:r>
              <a:rPr lang="en-US" dirty="0" smtClean="0"/>
              <a:t>B3+B41 with and without </a:t>
            </a:r>
            <a:r>
              <a:rPr lang="en-US" dirty="0" err="1" smtClean="0"/>
              <a:t>Pcell</a:t>
            </a:r>
            <a:r>
              <a:rPr lang="en-US" dirty="0" smtClean="0"/>
              <a:t> operation in B41.  In CA configuration, </a:t>
            </a:r>
            <a:r>
              <a:rPr lang="en-US" dirty="0" err="1" smtClean="0"/>
              <a:t>Pcell</a:t>
            </a:r>
            <a:r>
              <a:rPr lang="en-US" dirty="0" smtClean="0"/>
              <a:t> max </a:t>
            </a:r>
            <a:r>
              <a:rPr lang="en-US" dirty="0" err="1" smtClean="0"/>
              <a:t>Tx</a:t>
            </a:r>
            <a:r>
              <a:rPr lang="en-US" dirty="0" smtClean="0"/>
              <a:t> power is 23 </a:t>
            </a:r>
            <a:r>
              <a:rPr lang="en-US" dirty="0" err="1" smtClean="0"/>
              <a:t>dBm</a:t>
            </a:r>
            <a:r>
              <a:rPr lang="en-US" dirty="0" smtClean="0"/>
              <a:t>.  Impact to B7 and B38 </a:t>
            </a:r>
            <a:r>
              <a:rPr lang="en-US" dirty="0" smtClean="0"/>
              <a:t>to be </a:t>
            </a:r>
            <a:r>
              <a:rPr lang="en-US" dirty="0" smtClean="0"/>
              <a:t>assessed.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4825</TotalTime>
  <Words>149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Way Forward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Gene Fong</cp:lastModifiedBy>
  <cp:revision>24</cp:revision>
  <cp:lastPrinted>2015-11-02T18:42:05Z</cp:lastPrinted>
  <dcterms:created xsi:type="dcterms:W3CDTF">2015-10-30T15:37:37Z</dcterms:created>
  <dcterms:modified xsi:type="dcterms:W3CDTF">2016-02-19T10:53:35Z</dcterms:modified>
</cp:coreProperties>
</file>